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300" r:id="rId6"/>
    <p:sldId id="272" r:id="rId7"/>
    <p:sldId id="275" r:id="rId8"/>
    <p:sldId id="274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8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1" r:id="rId35"/>
    <p:sldId id="302" r:id="rId36"/>
    <p:sldId id="303" r:id="rId37"/>
    <p:sldId id="304" r:id="rId38"/>
    <p:sldId id="305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6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4" r:id="rId57"/>
    <p:sldId id="323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269" r:id="rId70"/>
    <p:sldId id="271" r:id="rId71"/>
    <p:sldId id="270" r:id="rId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5:31:25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3338 426,'-27'0,"-39"-5,56 4,1-1,-1-1,1 1,-1-2,1 1,0-1,-12-8,-24-13,-1 2,-1 2,-80-25,-97-44,151 59,6 0,-71-26,85 40,24 6,0 2,-1 1,1 1,-2 1,-44-2,-714 10,766-1,0 2,-31 6,27-4,-36 3,28-7,10-1,1 1,0 1,0 1,0 2,0 0,-29 11,18-3,0 0,-56 10,82-20,1 0,0 0,-1 1,1 0,1 1,-1-1,1 2,0-1,0 1,-7 7,-24 17,-11 4,6-4,-53 29,58-37,2 2,1 1,1 2,-45 45,52-43,2 2,0 0,2 2,2 0,-32 67,47-87,2 0,-1 0,2 0,0 0,0 1,-1 23,5 86,2-59,-3 399,1-442,1-1,0 0,1 0,2 0,11 36,49 89,-14-32,-26-57,-14-33,-1 1,12 41,-18-54,1 0,0-1,0 1,1-1,1-1,-1 1,2-1,-1 0,1-1,11 10,20 23,51 59,11 12,-77-84,1-1,1-2,1 0,1-2,39 24,-16-15,2-3,78 32,-94-46,42 19,-68-29,0-1,0 0,0 0,1-1,-1-1,1 0,14 1,86-4,-66 0,-29 1,0-1,1 0,-1 2,1 0,-1 1,1 0,-1 2,23 7,-17-3,0-1,0-1,0-1,1-1,29 1,123-6,-74-1,-8 3,103-3,-188 1,-1 0,1-1,0 0,-1 0,0-1,0 0,0-1,12-7,0-2,31-27,4-3,-30 24,-1-2,-1 0,-1-1,-1-1,-1-1,24-38,-25 37,30-31,-11 15,-28 28,-1-1,-1 1,9-17,-11 16,1 1,1 1,1-1,10-12,52-50,157-130,-212 192,0-1,0-1,-2 0,0-1,0 0,-2-1,0-1,-1 0,0-1,-2 0,0 0,7-27,4-4,-14 37,-1 0,0 1,-1-2,0 1,-1 0,2-19,-4-260,-3 134,3 66,-3-107,-1 173,-2 0,0 0,-2 1,0 0,-2 0,-1 0,-1 1,-1 1,-1 0,-1 1,-22-28,15 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7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7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5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8240 386 24575,'10'29'0,"-1"-3"0,-8-24 0,0 1 0,-1-1 0,1 1 0,-1-1 0,0 1 0,0-1 0,0 1 0,0 0 0,-1-1 0,1 1 0,-1-1 0,1 1 0,-1-1 0,0 0 0,0 1 0,0-1 0,0 0 0,0 1 0,0-1 0,-4 4 0,3-4 0,0-1 0,-1 1 0,1-1 0,-1 0 0,1 0 0,-1 0 0,0 0 0,0 0 0,1 0 0,-1 0 0,0-1 0,0 0 0,1 1 0,-1-1 0,0 0 0,0-1 0,0 1 0,-5-1 0,-108-24 0,22 3 0,9 5 0,-71-11 0,-39-9 0,20 2 0,49 9 0,77 14 0,-1 2 0,-58-3 0,70 9 0,0-1 0,1-2 0,-45-15 0,39 10 0,-79-12 0,-23-1 0,100 15 0,0 2 0,-64-4 0,29 7 0,-117-24 0,89 10 0,-118-4 0,-68-13 0,265 30 0,-23-6 0,0 3 0,-1 2 0,-64-1 0,-1247 12 0,743-6 0,257 15 0,67-1 0,-85 15 0,216-2 0,-26-1 0,133-16 0,-59 16 0,-30 5 0,47-16 0,-161 24 0,-181 36 0,375-62 0,28-5 0,1 1 0,0 2 0,0 1 0,-39 18 0,64-22 0,0 1 0,1 0 0,0 1 0,1 0 0,-1 2 0,2-1 0,-1 1 0,2 1 0,-1 0 0,1 0 0,1 1 0,0 0 0,1 1 0,0 0 0,-8 19 0,-10 31 0,2 0 0,4 2 0,-17 89 0,28-81 0,3 0 0,6 135 0,2-98 0,10 99 0,-7-175 0,1 0 0,2-1 0,1 0 0,16 37 0,16 24 0,3-1 0,5-3 0,97 136 0,-115-185 0,2-1 0,2-2 0,2-1 0,1-1 0,1-3 0,2-1 0,2-2 0,1-2 0,49 24 0,131 41 0,-193-84 0,0-2 0,48 6 0,5 1 0,180 29 0,-133-23 0,-105-16 0,91 15 0,169 6 0,612-25 0,-380-2 0,-451-2 0,-1-2 0,0-4 0,87-23 0,-144 31 0,71-15 0,-20 4 0,85-28 0,45-47 0,-26 10 0,99-21 0,-140 58 0,40-17 0,279-115 0,-234 94 0,-40 14 0,169-84 0,-33 11 0,-262 120 0,-2-1 0,65-41 0,69-61 0,-106 71 0,60-46 0,-87 65 0,-1-2 0,-1-2 0,44-51 0,-82 84 0,36-36 0,73-86 0,-97 108 0,-1-2 0,-1 1 0,-1-1 0,0-1 0,13-36 0,-7 15 0,1 1 0,3 1 0,45-67 0,-12 19 0,-37 60 0,-9 17 0,-1-1 0,-1 1 0,1-1 0,-2 0 0,1 0 0,-1-1 0,-1 0 0,0 1 0,0-1 0,1-18 0,-4-20-1365,-1 28-5461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28.6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3596 515,'0'-3,"0"0,-1-1,1 1,-1 0,0 0,0 0,-1-1,1 1,0 0,-1 0,0 1,0-1,0 0,0 1,0-1,0 1,-1-1,1 1,-1 0,0 0,-4-3,-6-2,0 1,0 0,-21-7,-317-92,124 41,100 31,-201-23,106 22,85 6,-69-11,-42 9,-257 1,-86 31,576-2,1 2,0-1,-1 2,1 0,-20 8,-70 32,32-12,62-26,0 0,1 0,0 1,0 0,0 1,1 0,0 0,-9 10,-2 6,-29 43,36-45,1 1,1 0,1 0,1 1,-6 30,-12 101,21-124,-2 40,7-62,0 0,0 0,0 1,1-1,1 0,-1 0,1 0,1 0,6 15,210 329,-192-318,2-1,1-1,2-2,1-1,1-1,50 30,240 120,-294-163,26 11,110 35,64 0,-213-57,31 8,0 3,-1 1,-1 3,59 32,-88-41,1-1,1-1,-1-1,1-1,0 0,1-1,0-1,-1-1,1-1,0-1,29-1,59-1,-58 2,86-9,-105 1,-1-1,40-15,-36 11,43-10,0-2,-59 18,-1 0,1 1,28-5,14 6,-31 2,50-9,-23 0,-28 7,35-12,114-45,-161 55,1 2,0 0,1 1,-1 1,0 1,27 0,14-1,-49 1,1-2,0 1,-1-1,0-1,1 1,-1-2,15-8,-12 6,0 0,1 1,14-4,127-32,-89 23,-36 12,31-14,-31 9,16-5,0-3,-2-1,0-2,65-48,-74 44,-10 9,-1-1,-1 0,20-25,-39 41,0-1,-1 0,1 1,-1-1,0 0,0 0,0 0,-1 0,1-1,-1 1,0 0,0-1,-1 1,1 0,-1-1,0 1,0-1,-1 1,1-1,-1 1,0 0,0-1,0 1,-1 0,1 0,-1 0,0 0,-1 0,-2-4,-8-10,-1 1,0 0,-2 1,-30-24,1-1,26 24,2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32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1 105,'0'-1,"0"0,1 0,-1 0,1 0,-1 0,1-1,0 1,0 0,-1 0,1 1,0-1,0 0,0 0,0 0,0 1,0-1,0 0,0 1,0-1,0 1,0-1,1 1,-1-1,0 1,0 0,0 0,3-1,38-4,-37 5,343-3,-178 6,676-3,-824-2,-1 0,40-10,-11 2,-26 5,40-14,-46 12,0 2,0 0,1 1,24-2,280 4,-158 4,-143-2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34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0,'4'1,"-1"0,1 0,-1 1,1-1,-1 1,0 0,0 0,0 0,0 0,0 1,4 3,13 10,1-6,0 0,1-1,0-1,0-1,1-2,-1 0,43 4,169-7,-122-5,-51 2,75 3,-124 0,0 0,0 1,-1 1,23 9,-21-7,0-1,0-1,19 4,21-3,-1-2,74-5,-23-1,-90 3,0 1,0 0,0 0,0 2,0 0,-1 0,1 1,12 6,-10-4,-1-1,1-1,0 0,28 3,-21-5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36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1,'1416'0,"-1396"0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54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0,'0'0,"0"0,0 0,-1 0,1 0,0 0,0 0,-1 0,1 0,0 1,0-1,0 0,-1 0,1 0,0 0,0 0,0 0,-1 0,1 0,0 1,0-1,0 0,-1 0,1 0,0 0,0 1,0-1,0 0,0 0,0 0,-1 1,1-1,0 0,0 0,0 0,0 1,0-1,0 0,0 0,0 1,4 11,10 11,-3-9,1 0,1-1,0 0,1-1,1-1,-1 0,2-1,17 9,284 174,-271-167,-33-19,0 0,-1 0,15 13,207 168,-190-155,-26-21,-1 1,18 18,-12-7,1-1,1-1,1-2,28 19,-34-26,30 25,-38-27,0-1,1 0,1-1,0 0,0-1,16 6,-5-5,0 1,1-1,0-1,0-1,0-2,50 5,-63-10,178-3,-188 2,1 1,-1-1,1 0,-1 0,1 0,-1-1,0 1,1-1,-1 0,0 0,0 0,5-4,28-36,-6 6,-21 26,0 0,-1-1,0 0,0 0,-1-1,-1 0,0 0,0-1,-2 1,1-1,-2 0,1 0,0-16,1-18,-2-1,-5-68,-1 28,3 80,0-24,1 0,9-58,-8 80,0 0,1 1,1-1,-1 1,2 0,-1 0,1 0,0 1,1-1,0 1,0 1,1-1,10-8,0 1,0 1,1 1,32-17,-39 24,0 2,0-1,1 2,0-1,-1 2,1-1,1 2,15-1,-25 2,27-1,39 4,-68-4,-1 1,1 0,0 0,-1 0,1 0,0 0,-1 1,1-1,0 0,-1 0,1 0,0 1,-1-1,1 0,0 0,-1 1,1-1,-1 1,1-1,-1 0,1 1,-1-1,1 1,-1-1,0 1,1 0,-1-1,0 1,1-1,-1 1,0 0,1-1,-1 1,0 0,0-1,0 1,0 0,0-1,0 1,0 0,0-1,0 1,0 0,0-1,0 1,-1 0,1-1,0 1,0-1,-1 1,1 0,0-1,-1 1,1-1,-1 1,1-1,-1 2,-3 3,0 0,-1 0,1 0,-1-1,-5 5,-7 4,-1-2,0 0,-1-1,-31 12,-88 23,76-26,-31 7,-147 20,84-16,89-15,0-4,-103 6,-418-20,578 3,1 0,0-1,0 0,0 0,0-1,1 0,-1-1,0 0,-14-7,19 8,1 0,0 0,1-1,-1 1,0 0,0-1,1 0,0 0,0 0,-1 0,2 0,-1 0,0 0,1 0,-1-1,1 1,0-1,0 1,0-1,1 1,-1-1,1 0,0 1,0-1,0 0,1-5,0 4,1 0,-1-1,1 1,0 0,0 0,0 0,1 1,0-1,0 1,0-1,0 1,1 0,0 0,0 0,0 1,0-1,0 1,1 0,0 0,-1 1,10-4,10-4,1 1,1 1,31-5,-19 4,52-16,-43 11,0 2,1 1,1 3,79-3,571 14,-677-3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2:4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5753 516 24575,'0'0'0,"0"1"0,-1 0 0,1-1 0,0 1 0,-1 0 0,1-1 0,0 1 0,-1-1 0,1 1 0,-1 0 0,1-1 0,-1 1 0,1-1 0,-1 0 0,0 1 0,1-1 0,-1 1 0,1-1 0,-1 0 0,0 1 0,1-1 0,-1 0 0,0 0 0,1 0 0,-1 1 0,0-1 0,0 0 0,1 0 0,-1 0 0,0 0 0,0 0 0,1 0 0,-1-1 0,0 1 0,1 0 0,-2-1 0,-28-4 0,-32-16 0,-34-9 0,16 4 0,62 19 0,0 0 0,0 2 0,-1 0 0,-32-3 0,27 4 0,-1-1 0,1-1 0,0-1 0,0-1 0,-28-14 0,-30-9 0,-269-62 0,339 90 0,1 0 0,0-1 0,0-1 0,-10-6 0,11 6 0,1 0 0,-1 1 0,0 0 0,0 1 0,-13-3 0,-14 2 0,-65 1 0,69 4 0,-1-2 0,-57-9 0,21-5 0,-131-23 0,69 17 0,24 4 0,-158-7 0,231 24 0,0-3 0,-43-8 0,18 4 0,-1 2 0,-92 5 0,66 1 0,-200 1 0,-301-3 0,404-12 0,-45 0 0,-774 14 0,986 0 0,-1 0 0,1 2 0,0 0 0,0 1 0,0 0 0,0 2 0,1 0 0,-17 8 0,-121 76 0,112-64 0,4 2 0,2 1 0,1 1 0,-58 66 0,72-74 0,5-4 0,0 1 0,1 1 0,1 0 0,1 1 0,1 1 0,-17 40 0,24-41 0,1-1 0,0 2 0,2-1 0,0 0 0,1 0 0,1 1 0,4 23 0,-2 18 0,-2-3 0,1 55 0,0-108 0,1 0 0,0 0 0,0 0 0,0 0 0,1-1 0,-1 1 0,2-1 0,-1 0 0,1 0 0,0 0 0,0 0 0,5 5 0,11 10 0,37 31 0,-26-25 0,-12-12 0,1-1 0,0-2 0,0 0 0,1-1 0,1 0 0,41 12 0,10 6 0,113 50 0,158 74 0,-310-137 0,1-1 0,1-2 0,0-2 0,1-1 0,0-2 0,62 6 0,232-7 0,-201-8 0,1512 1 0,-1610 0 0,0 0 0,-1-2 0,1-2 0,0-1 0,-1-1 0,0-1 0,-1-2 0,0-1 0,35-17 0,-35 13 0,2 2 0,41-11 0,-18 7 0,11-2 0,2 3 0,102-8 0,33-7 0,-23 2 0,-1 1 0,-146 20 0,0-1 0,0-2 0,38-17 0,-37 9 0,-2-1 0,39-28 0,24-16 0,-78 52 0,-2-1 0,1-1 0,-1-1 0,-1 0 0,0 0 0,17-26 0,14-14 0,-42 52 0,25-28 0,-2 0 0,0-2 0,29-49 0,-43 58 0,2 1 0,1 0 0,26-30 0,-30 39-151,0 0-1,0-1 0,-1-1 0,-1 1 1,0-2-1,-1 1 0,-1-1 1,10-31-1,-13 25-6674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55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1,'1311'0,"-1293"1,-1 1,1 1,-1 1,0 0,0 1,-1 1,1 1,-1 0,22 14,1-1,-14-10,-3-2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6:56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1,'1516'0,"-1495"0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07:07:09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79,'29'1,"56"11,-51-6,38 1,35-5,106 7,-96 3,227 17,-54 13,-164-20,321 42,6-35,996-33,-911 4,-504-2,0-1,0-2,37-11,-32 7,72-7,-10 15,-72 3,0-2,1-2,-1 0,0-2,37-9,48-20,65-21,-124 37,1 2,62-9,3 0,175-24,-201 35,7 4,172 7,-129 4,-120 0,-1 0,37 9,-15-2,108 27,-114-24,0-2,0-2,1-1,51 1,-59-7,53 10,23 1,177-11,-134-2,-130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2:4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5753 516 24575,'0'0'0,"0"1"0,-1 0 0,1-1 0,0 1 0,-1 0 0,1-1 0,0 1 0,-1-1 0,1 1 0,-1 0 0,1-1 0,-1 1 0,1-1 0,-1 0 0,0 1 0,1-1 0,-1 1 0,1-1 0,-1 0 0,0 1 0,1-1 0,-1 0 0,0 0 0,1 0 0,-1 1 0,0-1 0,0 0 0,1 0 0,-1 0 0,0 0 0,0 0 0,1 0 0,-1-1 0,0 1 0,1 0 0,-2-1 0,-28-4 0,-32-16 0,-34-9 0,16 4 0,62 19 0,0 0 0,0 2 0,-1 0 0,-32-3 0,27 4 0,-1-1 0,1-1 0,0-1 0,0-1 0,-28-14 0,-30-9 0,-269-62 0,339 90 0,1 0 0,0-1 0,0-1 0,-10-6 0,11 6 0,1 0 0,-1 1 0,0 0 0,0 1 0,-13-3 0,-14 2 0,-65 1 0,69 4 0,-1-2 0,-57-9 0,21-5 0,-131-23 0,69 17 0,24 4 0,-158-7 0,231 24 0,0-3 0,-43-8 0,18 4 0,-1 2 0,-92 5 0,66 1 0,-200 1 0,-301-3 0,404-12 0,-45 0 0,-774 14 0,986 0 0,-1 0 0,1 2 0,0 0 0,0 1 0,0 0 0,0 2 0,1 0 0,-17 8 0,-121 76 0,112-64 0,4 2 0,2 1 0,1 1 0,-58 66 0,72-74 0,5-4 0,0 1 0,1 1 0,1 0 0,1 1 0,1 1 0,-17 40 0,24-41 0,1-1 0,0 2 0,2-1 0,0 0 0,1 0 0,1 1 0,4 23 0,-2 18 0,-2-3 0,1 55 0,0-108 0,1 0 0,0 0 0,0 0 0,0 0 0,1-1 0,-1 1 0,2-1 0,-1 0 0,1 0 0,0 0 0,0 0 0,5 5 0,11 10 0,37 31 0,-26-25 0,-12-12 0,1-1 0,0-2 0,0 0 0,1-1 0,1 0 0,41 12 0,10 6 0,113 50 0,158 74 0,-310-137 0,1-1 0,1-2 0,0-2 0,1-1 0,0-2 0,62 6 0,232-7 0,-201-8 0,1512 1 0,-1610 0 0,0 0 0,-1-2 0,1-2 0,0-1 0,-1-1 0,0-1 0,-1-2 0,0-1 0,35-17 0,-35 13 0,2 2 0,41-11 0,-18 7 0,11-2 0,2 3 0,102-8 0,33-7 0,-23 2 0,-1 1 0,-146 20 0,0-1 0,0-2 0,38-17 0,-37 9 0,-2-1 0,39-28 0,24-16 0,-78 52 0,-2-1 0,1-1 0,-1-1 0,-1 0 0,0 0 0,17-26 0,14-14 0,-42 52 0,25-28 0,-2 0 0,0-2 0,29-49 0,-43 58 0,2 1 0,1 0 0,26-30 0,-30 39-151,0 0-1,0-1 0,-1-1 0,-1 1 1,0-2-1,-1 1 0,-1-1 1,10-31-1,-13 25-6674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0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1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4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6:13:3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81A69-660E-4FDD-8E6F-D240854E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189024-DEE0-41CF-8A6D-0F2C389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A8451-B9E4-40BE-8A4F-90BC15E1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ED682-06C4-4401-9CDA-A7040FE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D62C98-3B70-49EE-8700-174F63D9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F9E6E-0CFA-4359-B8DF-4D94548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B208BA-0735-4BAB-B23B-5AABFDE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38040-E855-403C-AD25-9244AD76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55C228-8D7C-423F-BE64-7A2B91E2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9069EE-9259-4D29-ACE6-8F2F1B6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53A3CD-4F53-421C-9284-D6C646234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31AA4F-AD70-45F3-B9E5-BC1042BF9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22536-CFBA-4FAE-9273-B5477AAB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718DD-123D-47A0-8B60-07A70265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86D9B2-BB4B-4AA9-ABD8-CCF5DD7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BD635-2637-405B-A232-03CF6355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B046F-AE84-4136-8B93-8FA77B15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22317D-3DE6-443E-AE56-15EC45EE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02E79F-8B03-4BBD-89D6-23B3EA58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C97416-5B01-45E1-8D95-BF70BDF2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AE723-F4B0-43A0-9777-3957298B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470AD6-BB10-4033-8434-394BE5E5B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23EB1-9EF6-40C3-9156-38C4CA4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CD0B2-80CF-423C-80AA-110D5C01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024DC-2C22-480F-92D2-595F0B45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4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61ABC-9A4B-41FD-B08F-56DC3FE6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4FA1B-404D-4F30-AC83-092C8475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C0B163-4BCB-4E94-999C-04FE0E9C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735DD0-53D5-41D6-9A48-964F6E73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FBADA2-8C82-4C19-963F-0E7AFACF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32E648-690C-404A-9055-FC2FCF6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BBB7-D58D-4177-B750-3EB40066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F35E5-A7C9-4419-8ECA-4C675DA6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40DA1B-F034-4829-9E26-8DCE0D6E6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F2E9BE-A319-49CA-BD2D-2F1C487D9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4ED393-10C8-435C-A29D-BCE2A8BD9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F681B3-79B8-4A5F-A3DF-36750C61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75ADE4-06D9-4FDC-B276-B461F1F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45263B-43B3-4DB0-A7FA-4984F9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6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2B275-14ED-4197-AF6E-909DD26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30EA83-3752-4E61-8F47-FBD43F3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8A5340-6A0C-4CFC-B28A-8A7FD095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6AA614-51FC-4CD8-9817-6FC4AA15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1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E36AA-A1FD-4970-A8A5-878B7FC5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6A6F53-A387-471D-BEEA-9CD8BCE9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98BFC3-E3E4-4151-81E5-FBF0C5CB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DA31C-9C66-4730-8CE0-F888E2A0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E4F17-DC41-4BF8-A77B-4FF9F12F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CED8A1-822D-4A34-A78D-D958D0B33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5243E6-B24C-4C8A-99FE-57125A9B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B39A2F-CAAC-4180-A370-4A128A93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1F729D-5053-4AD2-93C7-1C43543D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83584-F786-4E19-8C64-BC4ABFD0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A103C5-0557-46E4-95DC-06B5B660C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7CFE50-D46B-4DFD-923F-DAED0E0E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4C294-4805-4E75-A18B-C09B9E3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F3496B-22F9-4510-A72E-C54C6B2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A5FC3-1D71-4D94-873D-A0C227B7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06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B6B463-994D-49C9-9CE1-E6019972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481AB-8148-4791-B686-9A2CB08C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7BB44B-107F-41F6-BF26-8E9C6D5B4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58CB28-7B21-48DE-A5A7-6BEF7AF2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74CE3-73EA-451F-9661-8ED630FA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1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nparibas.pl/" TargetMode="External"/><Relationship Id="rId2" Type="http://schemas.openxmlformats.org/officeDocument/2006/relationships/hyperlink" Target="http://www.bnpparibas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9.xml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" Type="http://schemas.openxmlformats.org/officeDocument/2006/relationships/image" Target="../media/image3.png"/><Relationship Id="rId16" Type="http://schemas.openxmlformats.org/officeDocument/2006/relationships/customXml" Target="../ink/ink1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7.xml"/><Relationship Id="rId5" Type="http://schemas.openxmlformats.org/officeDocument/2006/relationships/customXml" Target="../ink/ink3.xml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19" Type="http://schemas.openxmlformats.org/officeDocument/2006/relationships/customXml" Target="../ink/ink14.xml"/><Relationship Id="rId4" Type="http://schemas.openxmlformats.org/officeDocument/2006/relationships/image" Target="../media/image13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ziennikbulwarowy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akenews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9.xml"/><Relationship Id="rId1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customXml" Target="../ink/ink16.xml"/><Relationship Id="rId12" Type="http://schemas.openxmlformats.org/officeDocument/2006/relationships/image" Target="../media/image32.png"/><Relationship Id="rId17" Type="http://schemas.openxmlformats.org/officeDocument/2006/relationships/customXml" Target="../ink/ink21.xml"/><Relationship Id="rId2" Type="http://schemas.openxmlformats.org/officeDocument/2006/relationships/image" Target="../media/image3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31.png"/><Relationship Id="rId19" Type="http://schemas.openxmlformats.org/officeDocument/2006/relationships/customXml" Target="../ink/ink22.xml"/><Relationship Id="rId4" Type="http://schemas.openxmlformats.org/officeDocument/2006/relationships/image" Target="../media/image28.png"/><Relationship Id="rId9" Type="http://schemas.openxmlformats.org/officeDocument/2006/relationships/customXml" Target="../ink/ink17.xml"/><Relationship Id="rId1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E-BEZPIECZEŃSTWO</a:t>
            </a: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Prowadzenie:</a:t>
            </a:r>
            <a:b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Łukasz Szczepańczyk</a:t>
            </a: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85592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m@KsYm1L1@n0</a:t>
            </a: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Maksymialian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to najlepszy wnuczek na świecie i kocham go bardzo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mTnWnSiKgB9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Weryfikuj dokładnie dane sprzedawcy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Sprawdź opinie, oceny, regon, nip, czy są dane kontaktowe, czy sklep odpowiada na krytyczne komentarze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CB412A5-F07C-4C9B-AC23-B4E7013BB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49" y="1171574"/>
            <a:ext cx="12579354" cy="2695576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6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Zweryfikuj jakie możliwości płatności oferuje sklep? Czym więcej tym lepiej. Czy jest płatność przy odbiorze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Zapoznaj się z regulaminem sklepu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Nie podawaj danych, które nie są potrzebne sprzedawcy. Np. dowodu osobistego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Rób zakupy przez sieć domową. Jeśli korzystasz z wifi publicznego wstrzymaj się z zakupami do powrotu do domu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8. Posiadaj program antywirusowy na komputerze, z którego dokonujesz zakupów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Wchodź bezpośrednio na stronę sklepu. Sprawdzaj adres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10. Sprawdzaj koszty przesyłki i uważaj na „wirusowe” dopłaty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F303D-FB94-4C74-880D-3D5BED65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5B329A-1997-4ADE-B219-D079B016D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51AC04-107B-4B45-BD33-8D40C9F4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7" y="263695"/>
            <a:ext cx="11554273" cy="6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10. Sprawdzaj koszty przesyłki i uważaj na „wirusowe” dopłaty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Sprawdzaj adres do logowania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2"/>
              </a:rPr>
              <a:t>www.bnpparibas.pl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3"/>
              </a:rPr>
              <a:t>www.bpnparibas.pl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D3710A3-5207-49F1-B3AB-43C4C1A13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96" y="1284865"/>
            <a:ext cx="10171504" cy="3139353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Uważaj na fałszywe maile wyłudzające Twoje dane (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fishing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)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W miarę możliwości zmieniaj regularnie hasło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Chroń dane do logowania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Cudowne i łatwe zyski zostaw bajkom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Korzystaj z własnego komputera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Aktualizuj system i przeglądarkę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9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8D9FDBD-C85E-44F2-B293-CBBD9F8DD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" y="2185987"/>
            <a:ext cx="10278707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4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8. Korzystaj z antywirusa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8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EFE8F94-1DF8-41D2-8E0A-B5DB3AE7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1278384"/>
            <a:ext cx="9893590" cy="42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A9513-E1AF-4E66-BAE9-15EDDCB6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www.radiosovo.pl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Sprawdzaj smsy autoryzacyjne – włącz uwierzytelnianie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dwueatopwe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logować się do banku?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10. Sprawdzaj dane przed przelewem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11. Kupuj w bezpiecznych sklepach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jak bezpiecznie kupować w Internecie</a:t>
            </a: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bezpiecznie korzystać z bankowości elektronicznej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ctr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8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swoje dane osobiste i swoje dane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Uważaj komu udostępniasz swoje dane (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fishing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)</a:t>
            </a:r>
          </a:p>
          <a:p>
            <a:pPr marL="514350" indent="-514350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Nie udostępniaj swoich dokumentów przez Internet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swoje dane osobiste i swoje dane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Uważaj komu udostępniasz swoje dane (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fishing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)</a:t>
            </a:r>
          </a:p>
          <a:p>
            <a:pPr marL="514350" indent="-514350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Nie udostępniaj swoich dokumentów przez Internet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0BC7A9F-2681-4CB7-80EB-34DE6C479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71574"/>
            <a:ext cx="10363199" cy="45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swoje dane osobiste i swoje dane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Uważaj na formularze, na których udostępniasz dane i wyrażasz zgodę na kontakt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Jeśli przestajesz używać sprzętu wyczyść swoje dane, wyloguj się ze swoich kont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9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swoje dane osobiste i swoje dane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Używaj programów antywirusowych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Bądź czujny w sieci i staraj się wykrywać podejrzane treści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2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swoje dane osobiste i swoje dane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Zmieniaj hasła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swoją pocztę?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Jeżeli to możliwe ustaw uwierzytelnianie dwuetapowe</a:t>
            </a: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F942FA-E676-49DB-AE61-EE8F841C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38" y="3032188"/>
            <a:ext cx="4366654" cy="20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 czym dziś porozmawiamy?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sprzętu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8FBD78F-9BB5-4368-AF2A-53E7EBF8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18" y="932082"/>
            <a:ext cx="3103563" cy="4993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D6AB6B9-1FFC-4110-835A-8E5F621A4E2F}"/>
                  </a:ext>
                </a:extLst>
              </p14:cNvPr>
              <p14:cNvContentPartPr/>
              <p14:nvPr/>
            </p14:nvContentPartPr>
            <p14:xfrm>
              <a:off x="4735840" y="3268742"/>
              <a:ext cx="2071440" cy="5835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D6AB6B9-1FFC-4110-835A-8E5F621A4E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840" y="3260102"/>
                <a:ext cx="2089080" cy="6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045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8FBD78F-9BB5-4368-AF2A-53E7EBF8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18" y="932082"/>
            <a:ext cx="3103563" cy="4993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AD6AB6B9-1FFC-4110-835A-8E5F621A4E2F}"/>
                  </a:ext>
                </a:extLst>
              </p14:cNvPr>
              <p14:cNvContentPartPr/>
              <p14:nvPr/>
            </p14:nvContentPartPr>
            <p14:xfrm>
              <a:off x="4735840" y="3268742"/>
              <a:ext cx="2071440" cy="5835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AD6AB6B9-1FFC-4110-835A-8E5F621A4E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840" y="3259736"/>
                <a:ext cx="2089080" cy="601211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a 8">
            <a:extLst>
              <a:ext uri="{FF2B5EF4-FFF2-40B4-BE49-F238E27FC236}">
                <a16:creationId xmlns:a16="http://schemas.microsoft.com/office/drawing/2014/main" id="{A2701569-C7F7-49DC-A55B-59B114386B25}"/>
              </a:ext>
            </a:extLst>
          </p:cNvPr>
          <p:cNvGrpSpPr/>
          <p:nvPr/>
        </p:nvGrpSpPr>
        <p:grpSpPr>
          <a:xfrm>
            <a:off x="6188080" y="4266662"/>
            <a:ext cx="360" cy="360"/>
            <a:chOff x="6188080" y="426666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78EF9EE5-0381-46E2-B22D-47170F3BF6A6}"/>
                    </a:ext>
                  </a:extLst>
                </p14:cNvPr>
                <p14:cNvContentPartPr/>
                <p14:nvPr/>
              </p14:nvContentPartPr>
              <p14:xfrm>
                <a:off x="6188080" y="4266662"/>
                <a:ext cx="360" cy="360"/>
              </p14:xfrm>
            </p:contentPart>
          </mc:Choice>
          <mc:Fallback xmlns=""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78EF9EE5-0381-46E2-B22D-47170F3BF6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79080" y="42580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19485E8D-B8FC-436E-869C-8DC67650CFAD}"/>
                    </a:ext>
                  </a:extLst>
                </p14:cNvPr>
                <p14:cNvContentPartPr/>
                <p14:nvPr/>
              </p14:nvContentPartPr>
              <p14:xfrm>
                <a:off x="6188080" y="4266662"/>
                <a:ext cx="360" cy="360"/>
              </p14:xfrm>
            </p:contentPart>
          </mc:Choice>
          <mc:Fallback xmlns=""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19485E8D-B8FC-436E-869C-8DC67650CF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79080" y="42580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36748290-9FF4-4E8A-9278-239939F38FFB}"/>
                  </a:ext>
                </a:extLst>
              </p14:cNvPr>
              <p14:cNvContentPartPr/>
              <p14:nvPr/>
            </p14:nvContentPartPr>
            <p14:xfrm>
              <a:off x="6465280" y="3694262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36748290-9FF4-4E8A-9278-239939F38F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6280" y="36852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12952CB0-61A4-40CC-B0A0-615D7D3CBBA1}"/>
                  </a:ext>
                </a:extLst>
              </p14:cNvPr>
              <p14:cNvContentPartPr/>
              <p14:nvPr/>
            </p14:nvContentPartPr>
            <p14:xfrm>
              <a:off x="5402920" y="1495742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12952CB0-61A4-40CC-B0A0-615D7D3CBB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4280" y="14871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15E396DF-3ACD-4A0C-A3A5-71C990B5C1FB}"/>
                  </a:ext>
                </a:extLst>
              </p14:cNvPr>
              <p14:cNvContentPartPr/>
              <p14:nvPr/>
            </p14:nvContentPartPr>
            <p14:xfrm>
              <a:off x="5643040" y="2087222"/>
              <a:ext cx="360" cy="36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15E396DF-3ACD-4A0C-A3A5-71C990B5C1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4040" y="2078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3494EF3-AB69-4AC7-8EAE-BD3263630179}"/>
                  </a:ext>
                </a:extLst>
              </p14:cNvPr>
              <p14:cNvContentPartPr/>
              <p14:nvPr/>
            </p14:nvContentPartPr>
            <p14:xfrm>
              <a:off x="5661400" y="2105582"/>
              <a:ext cx="360" cy="36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3494EF3-AB69-4AC7-8EAE-BD32636301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2400" y="20965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a 17">
            <a:extLst>
              <a:ext uri="{FF2B5EF4-FFF2-40B4-BE49-F238E27FC236}">
                <a16:creationId xmlns:a16="http://schemas.microsoft.com/office/drawing/2014/main" id="{A182F345-3DD6-4A4B-8E93-0364A086108D}"/>
              </a:ext>
            </a:extLst>
          </p:cNvPr>
          <p:cNvGrpSpPr/>
          <p:nvPr/>
        </p:nvGrpSpPr>
        <p:grpSpPr>
          <a:xfrm>
            <a:off x="6058840" y="3075298"/>
            <a:ext cx="360" cy="360"/>
            <a:chOff x="6058840" y="307529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9DB921D5-41F8-4674-BF7A-DCC596F9FDF7}"/>
                    </a:ext>
                  </a:extLst>
                </p14:cNvPr>
                <p14:cNvContentPartPr/>
                <p14:nvPr/>
              </p14:nvContentPartPr>
              <p14:xfrm>
                <a:off x="6058840" y="3075298"/>
                <a:ext cx="360" cy="360"/>
              </p14:xfrm>
            </p:contentPart>
          </mc:Choice>
          <mc:Fallback xmlns=""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9DB921D5-41F8-4674-BF7A-DCC596F9FD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50200" y="30666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CC56A634-31E5-43C2-9361-C95E4170B396}"/>
                    </a:ext>
                  </a:extLst>
                </p14:cNvPr>
                <p14:cNvContentPartPr/>
                <p14:nvPr/>
              </p14:nvContentPartPr>
              <p14:xfrm>
                <a:off x="6058840" y="3075298"/>
                <a:ext cx="360" cy="360"/>
              </p14:xfrm>
            </p:contentPart>
          </mc:Choice>
          <mc:Fallback xmlns=""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CC56A634-31E5-43C2-9361-C95E4170B3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50200" y="30666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EA8DE164-EA77-435E-8E70-294ADBFD32C3}"/>
                    </a:ext>
                  </a:extLst>
                </p14:cNvPr>
                <p14:cNvContentPartPr/>
                <p14:nvPr/>
              </p14:nvContentPartPr>
              <p14:xfrm>
                <a:off x="6058840" y="3075298"/>
                <a:ext cx="360" cy="360"/>
              </p14:xfrm>
            </p:contentPart>
          </mc:Choice>
          <mc:Fallback xmlns=""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EA8DE164-EA77-435E-8E70-294ADBFD32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50200" y="30666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5B2520C5-3719-4BA6-BEA9-688EE870941C}"/>
                    </a:ext>
                  </a:extLst>
                </p14:cNvPr>
                <p14:cNvContentPartPr/>
                <p14:nvPr/>
              </p14:nvContentPartPr>
              <p14:xfrm>
                <a:off x="6058840" y="3075298"/>
                <a:ext cx="360" cy="360"/>
              </p14:xfrm>
            </p:contentPart>
          </mc:Choice>
          <mc:Fallback xmlns=""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5B2520C5-3719-4BA6-BEA9-688EE87094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50200" y="30666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8ABF7629-61B2-43DC-98E0-8570D6FE21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525" y="1171574"/>
            <a:ext cx="11069493" cy="4256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D4A128CB-26F9-4B51-B319-AF6C7C71143F}"/>
                  </a:ext>
                </a:extLst>
              </p14:cNvPr>
              <p14:cNvContentPartPr/>
              <p14:nvPr/>
            </p14:nvContentPartPr>
            <p14:xfrm>
              <a:off x="5715760" y="4460342"/>
              <a:ext cx="2974320" cy="103572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D4A128CB-26F9-4B51-B319-AF6C7C7114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07120" y="4451342"/>
                <a:ext cx="2991960" cy="10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580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AF676D4-2721-432E-A29D-1348ED87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15" y="1269678"/>
            <a:ext cx="6597421" cy="42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31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swoją pocztę?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W miarę możliwości zmieniaj hasło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Nie klikaj w odsyłacze w wiadomościach e-mail lub sms</a:t>
            </a: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8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swoją pocztę?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Nie korzystaj z poczty będąc podłączony do wifi publicznego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Korzystaj z dobrego antywirusa</a:t>
            </a: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6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osobiste – Jak chronić swoją pocztę?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Dbaj o aktualizację systemu i przeglądarki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Jeśli to możliwe korzystaj w przeglądarce z trybu incognito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73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C13AC27-D3ED-4454-94A9-16BBE4B7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677" y="1024259"/>
            <a:ext cx="5439323" cy="46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26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jak chronić swoje dane osobowe w świecie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chronić swoją pocztę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20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sprzętu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Miej dobry antywirus lub korzystaj z Windows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Defender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1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sprzętu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Miej dobry antywirus lub korzystaj z Windows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Defender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F6500B9-9687-4E58-BDB7-2C6355CF5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1278384"/>
            <a:ext cx="11177589" cy="42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4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sprzętu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Skanuj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Optymalizuj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06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3DF08F-4909-469F-907F-93FBCD2E0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762" y="1037509"/>
            <a:ext cx="4682693" cy="47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7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sprzętu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Aktualizuj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1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878AC80-9A0E-4259-A724-516929A5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06" y="1446934"/>
            <a:ext cx="7700529" cy="41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5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jak korzystać z antywirusa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optymalizować komputer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aktualizować oprogramowanie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3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blokowanie reklam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88C6DC-D46D-4B3F-968B-F78A324E1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4" y="1986827"/>
            <a:ext cx="11169229" cy="26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16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blokowanie reklam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E218852-7EAB-4017-BB8E-FEB5025F9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4" y="1789545"/>
            <a:ext cx="9420213" cy="25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2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Sprawdź źródło i zastanów się nad intencjami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Przeczytaj całość, nie tylko nagłówek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6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3. Sprawdź autorów, zweryfikuj ich w Internecie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4. Sprawdź dany artykuł, informację w innych źródłach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5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5. Sprawdź datę publikacji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6. Upewnij się czy to nie żart lub satyra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Kupuj w sklepach, których strony są zabezpieczone certyfikatem SSL (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Secure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Sacket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Laer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) – symbol kłódki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7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2"/>
              </a:rPr>
              <a:t>http://dziennikbulwarowy.pl/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https://aszdziennik.pl/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8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7. Zastanów się nad własnym podejściem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8. Czy strona internetowa jest Ci znana?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15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9. Czy adres strony nie budzi wątpliwości?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10. Czy język, interpunkcja, ortografia nie są zachowane?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299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 – jak się chronić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11. Jeśli możesz zapytaj eksperta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2"/>
              </a:rPr>
              <a:t>https://fakenews.pl/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https://demagog.org.pl/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9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a na poczcie?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A7A792C-E22B-435D-883E-CF8D707F2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2693843"/>
            <a:ext cx="93154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96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a na poczcie?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3062DF8-67AE-4701-B672-AEC3864D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1768300"/>
            <a:ext cx="103727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8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Wiarygodność w sieci – a na poczcie?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038E4BA-6FFC-4FC3-896C-C4EC5FE27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6" y="1800710"/>
            <a:ext cx="3551670" cy="40395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BCFB173-87E2-4997-906F-844219085DAF}"/>
                  </a:ext>
                </a:extLst>
              </p14:cNvPr>
              <p14:cNvContentPartPr/>
              <p14:nvPr/>
            </p14:nvContentPartPr>
            <p14:xfrm>
              <a:off x="3969760" y="1642982"/>
              <a:ext cx="1524960" cy="67680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BCFB173-87E2-4997-906F-844219085D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6120" y="1535342"/>
                <a:ext cx="163260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29BC6265-B30C-4FFF-A89A-79BED1612743}"/>
                  </a:ext>
                </a:extLst>
              </p14:cNvPr>
              <p14:cNvContentPartPr/>
              <p14:nvPr/>
            </p14:nvContentPartPr>
            <p14:xfrm>
              <a:off x="5984680" y="2862302"/>
              <a:ext cx="830520" cy="381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29BC6265-B30C-4FFF-A89A-79BED16127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1040" y="2754302"/>
                <a:ext cx="938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180EEDF6-79A8-4F91-A7AE-F41636592225}"/>
                  </a:ext>
                </a:extLst>
              </p14:cNvPr>
              <p14:cNvContentPartPr/>
              <p14:nvPr/>
            </p14:nvContentPartPr>
            <p14:xfrm>
              <a:off x="3583480" y="2936822"/>
              <a:ext cx="562680" cy="7524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180EEDF6-79A8-4F91-A7AE-F416365922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9480" y="2828822"/>
                <a:ext cx="6703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68DADE35-9AD6-4841-9219-822B95C74DEF}"/>
                  </a:ext>
                </a:extLst>
              </p14:cNvPr>
              <p14:cNvContentPartPr/>
              <p14:nvPr/>
            </p14:nvContentPartPr>
            <p14:xfrm>
              <a:off x="6345040" y="3832502"/>
              <a:ext cx="51732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68DADE35-9AD6-4841-9219-822B95C74D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1400" y="3724862"/>
                <a:ext cx="624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4B0D6023-71F8-4FE6-854B-84CFDC8E3ECE}"/>
                  </a:ext>
                </a:extLst>
              </p14:cNvPr>
              <p14:cNvContentPartPr/>
              <p14:nvPr/>
            </p14:nvContentPartPr>
            <p14:xfrm>
              <a:off x="5844280" y="4128422"/>
              <a:ext cx="840240" cy="36144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4B0D6023-71F8-4FE6-854B-84CFDC8E3E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0280" y="4020422"/>
                <a:ext cx="9478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70FC56A9-ADF6-4352-A2C9-7DC36DA6441E}"/>
                  </a:ext>
                </a:extLst>
              </p14:cNvPr>
              <p14:cNvContentPartPr/>
              <p14:nvPr/>
            </p14:nvContentPartPr>
            <p14:xfrm>
              <a:off x="3583480" y="4248302"/>
              <a:ext cx="571680" cy="3600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70FC56A9-ADF6-4352-A2C9-7DC36DA644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9480" y="4140662"/>
                <a:ext cx="6793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A963D90C-F30E-497F-BE2E-9CACC34F4FBB}"/>
                  </a:ext>
                </a:extLst>
              </p14:cNvPr>
              <p14:cNvContentPartPr/>
              <p14:nvPr/>
            </p14:nvContentPartPr>
            <p14:xfrm>
              <a:off x="3601840" y="4414622"/>
              <a:ext cx="553680" cy="36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A963D90C-F30E-497F-BE2E-9CACC34F4F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7840" y="4306982"/>
                <a:ext cx="661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66058930-314A-4DFD-BBDD-C5F7483D8FAF}"/>
                  </a:ext>
                </a:extLst>
              </p14:cNvPr>
              <p14:cNvContentPartPr/>
              <p14:nvPr/>
            </p14:nvContentPartPr>
            <p14:xfrm>
              <a:off x="3610840" y="4635662"/>
              <a:ext cx="2788920" cy="11340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66058930-314A-4DFD-BBDD-C5F7483D8F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7200" y="4527662"/>
                <a:ext cx="2896560" cy="3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3968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blokować reklamy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Rozpoznawać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fake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newsy</a:t>
            </a:r>
          </a:p>
          <a:p>
            <a:pPr marL="514350" indent="-514350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Rozpoznawać fałszywe maile</a:t>
            </a: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68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Teraz już wiem:</a:t>
            </a: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zachować bezpieczeństwo finansów</a:t>
            </a: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zachować bezpieczeństwo osobiste</a:t>
            </a: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zachować bezpieczeństwo sprzętu</a:t>
            </a: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</a:t>
            </a:r>
            <a:r>
              <a:rPr lang="pl-PL" sz="3200" b="1">
                <a:solidFill>
                  <a:schemeClr val="accent1"/>
                </a:solidFill>
                <a:cs typeface="Aharoni" panose="02010803020104030203" pitchFamily="2" charset="-79"/>
              </a:rPr>
              <a:t>zweryfikować wiarygodność w sieci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48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ZAPRASZAMY DO PYTAŃ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45428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1. Kupuj w sklepach, których strony są zabezpieczone certyfikatem SSL (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Secure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Sacket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Laer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) – symbol kłódki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5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ANKIETA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26872066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DZIĘKUJEMY ZA UWAGĘ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375425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9100324-117E-4989-8C4B-6B409DD3E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3" y="1171573"/>
            <a:ext cx="8677277" cy="4454311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BBD0A92F-41D5-4CA7-B054-3982257B4E4B}"/>
                  </a:ext>
                </a:extLst>
              </p14:cNvPr>
              <p14:cNvContentPartPr/>
              <p14:nvPr/>
            </p14:nvContentPartPr>
            <p14:xfrm>
              <a:off x="2217420" y="979980"/>
              <a:ext cx="1212480" cy="104004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BBD0A92F-41D5-4CA7-B054-3982257B4E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3420" y="871980"/>
                <a:ext cx="1320120" cy="12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10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Bezpieczeństwo ekonomiczne – jak bezpiecznie kupować przez Internet? Zbiór zasad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2. Miej różne hasła do różnych systemów (ale z głową)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stworzyć bezpieczne hasło?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Maksymilian1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61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1138</Words>
  <Application>Microsoft Office PowerPoint</Application>
  <PresentationFormat>Panoramiczny</PresentationFormat>
  <Paragraphs>349</Paragraphs>
  <Slides>71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6" baseType="lpstr">
      <vt:lpstr>Aharoni</vt:lpstr>
      <vt:lpstr>Arial</vt:lpstr>
      <vt:lpstr>Calibri</vt:lpstr>
      <vt:lpstr>Calibri Light</vt:lpstr>
      <vt:lpstr>Motyw pakietu Office</vt:lpstr>
      <vt:lpstr>E-BEZPIECZEŃSTWO   Prowadzenie: Łukasz Szczepańczyk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DO PYTAŃ  </vt:lpstr>
      <vt:lpstr>ANKIETA  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FILMY ONLINE Prowadzenie: Łukasz Szczepańczyk START   9:00</dc:title>
  <dc:creator>Łukasz</dc:creator>
  <cp:lastModifiedBy>Sudykowski Paweł</cp:lastModifiedBy>
  <cp:revision>6</cp:revision>
  <dcterms:created xsi:type="dcterms:W3CDTF">2021-11-22T19:16:31Z</dcterms:created>
  <dcterms:modified xsi:type="dcterms:W3CDTF">2022-09-30T13:41:23Z</dcterms:modified>
</cp:coreProperties>
</file>