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7" r:id="rId2"/>
    <p:sldId id="256" r:id="rId3"/>
    <p:sldId id="258" r:id="rId4"/>
    <p:sldId id="259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5" r:id="rId17"/>
    <p:sldId id="284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309" r:id="rId29"/>
    <p:sldId id="296" r:id="rId30"/>
    <p:sldId id="310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11" r:id="rId44"/>
    <p:sldId id="321" r:id="rId45"/>
    <p:sldId id="312" r:id="rId46"/>
    <p:sldId id="313" r:id="rId47"/>
    <p:sldId id="314" r:id="rId48"/>
    <p:sldId id="260" r:id="rId49"/>
    <p:sldId id="322" r:id="rId50"/>
    <p:sldId id="261" r:id="rId51"/>
    <p:sldId id="262" r:id="rId52"/>
    <p:sldId id="263" r:id="rId53"/>
    <p:sldId id="264" r:id="rId54"/>
    <p:sldId id="265" r:id="rId55"/>
    <p:sldId id="323" r:id="rId56"/>
    <p:sldId id="266" r:id="rId57"/>
    <p:sldId id="267" r:id="rId58"/>
    <p:sldId id="268" r:id="rId59"/>
    <p:sldId id="269" r:id="rId60"/>
    <p:sldId id="324" r:id="rId61"/>
    <p:sldId id="315" r:id="rId62"/>
    <p:sldId id="325" r:id="rId63"/>
    <p:sldId id="316" r:id="rId64"/>
    <p:sldId id="317" r:id="rId65"/>
    <p:sldId id="318" r:id="rId66"/>
    <p:sldId id="319" r:id="rId67"/>
    <p:sldId id="320" r:id="rId68"/>
    <p:sldId id="326" r:id="rId69"/>
    <p:sldId id="327" r:id="rId70"/>
    <p:sldId id="330" r:id="rId71"/>
    <p:sldId id="328" r:id="rId72"/>
    <p:sldId id="329" r:id="rId73"/>
    <p:sldId id="331" r:id="rId74"/>
    <p:sldId id="332" r:id="rId75"/>
    <p:sldId id="333" r:id="rId76"/>
    <p:sldId id="336" r:id="rId77"/>
    <p:sldId id="334" r:id="rId78"/>
    <p:sldId id="335" r:id="rId79"/>
    <p:sldId id="337" r:id="rId80"/>
    <p:sldId id="338" r:id="rId81"/>
    <p:sldId id="339" r:id="rId82"/>
    <p:sldId id="340" r:id="rId83"/>
    <p:sldId id="271" r:id="rId84"/>
    <p:sldId id="272" r:id="rId85"/>
    <p:sldId id="270" r:id="rId8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3A1FD-DC0E-4EBA-A3E9-243E86305EC9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4D3AF-1412-4090-BF24-165542DDD7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877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C81A69-660E-4FDD-8E6F-D240854EF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189024-DEE0-41CF-8A6D-0F2C389AC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EA8451-B9E4-40BE-8A4F-90BC15E1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1ED682-06C4-4401-9CDA-A7040FE5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D62C98-3B70-49EE-8700-174F63D9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29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3F9E6E-0CFA-4359-B8DF-4D94548B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FB208BA-0735-4BAB-B23B-5AABFDE2A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B38040-E855-403C-AD25-9244AD76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55C228-8D7C-423F-BE64-7A2B91E2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9069EE-9259-4D29-ACE6-8F2F1B62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40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853A3CD-4F53-421C-9284-D6C646234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31AA4F-AD70-45F3-B9E5-BC1042BF9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F22536-CFBA-4FAE-9273-B5477AAB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0718DD-123D-47A0-8B60-07A70265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386D9B2-BB4B-4AA9-ABD8-CCF5DD72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8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2BD635-2637-405B-A232-03CF6355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8B046F-AE84-4136-8B93-8FA77B15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22317D-3DE6-443E-AE56-15EC45EE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02E79F-8B03-4BBD-89D6-23B3EA58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C97416-5B01-45E1-8D95-BF70BDF2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78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8AE723-F4B0-43A0-9777-3957298BA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470AD6-BB10-4033-8434-394BE5E5B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723EB1-9EF6-40C3-9156-38C4CA4E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2CD0B2-80CF-423C-80AA-110D5C01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A024DC-2C22-480F-92D2-595F0B45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064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661ABC-9A4B-41FD-B08F-56DC3FE6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14FA1B-404D-4F30-AC83-092C8475D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C0B163-4BCB-4E94-999C-04FE0E9C6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735DD0-53D5-41D6-9A48-964F6E73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5FBADA2-8C82-4C19-963F-0E7AFACF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432E648-690C-404A-9055-FC2FCF6E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05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6BBBB7-D58D-4177-B750-3EB40066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8BF35E5-A7C9-4419-8ECA-4C675DA6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40DA1B-F034-4829-9E26-8DCE0D6E6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1F2E9BE-A319-49CA-BD2D-2F1C487D9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94ED393-10C8-435C-A29D-BCE2A8BD9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FF681B3-79B8-4A5F-A3DF-36750C61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A75ADE4-06D9-4FDC-B276-B461F1F9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F45263B-43B3-4DB0-A7FA-4984F935C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966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62B275-14ED-4197-AF6E-909DD264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630EA83-3752-4E61-8F47-FBD43F3EE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A8A5340-6A0C-4CFC-B28A-8A7FD095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66AA614-51FC-4CD8-9817-6FC4AA15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51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85E36AA-A1FD-4970-A8A5-878B7FC5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F6A6F53-A387-471D-BEEA-9CD8BCE9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98BFC3-E3E4-4151-81E5-FBF0C5CB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427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DDA31C-9C66-4730-8CE0-F888E2A0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4E4F17-DC41-4BF8-A77B-4FF9F12F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CED8A1-822D-4A34-A78D-D958D0B33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5243E6-B24C-4C8A-99FE-57125A9B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4B39A2F-CAAC-4180-A370-4A128A93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1F729D-5053-4AD2-93C7-1C43543D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8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583584-F786-4E19-8C64-BC4ABFD0C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BA103C5-0557-46E4-95DC-06B5B660C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7CFE50-D46B-4DFD-923F-DAED0E0E8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54C294-4805-4E75-A18B-C09B9E37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CF3496B-22F9-4510-A72E-C54C6B23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FA5FC3-1D71-4D94-873D-A0C227B7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06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FB6B463-994D-49C9-9CE1-E6019972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B481AB-8148-4791-B686-9A2CB08C2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7BB44B-107F-41F6-BF26-8E9C6D5B4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58CB28-7B21-48DE-A5A7-6BEF7AF24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C74CE3-73EA-451F-9661-8ED630FAD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14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storytel.p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naczytniku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naczytniku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naczytniku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naczytniku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naczytniku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naczytniku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naczytniku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naczytniku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EBOOKI </a:t>
            </a:r>
            <a:b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i AUDIOBOOKI</a:t>
            </a:r>
            <a:b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Prowadzenie:</a:t>
            </a:r>
            <a:b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Łukasz Szczepańczyk</a:t>
            </a: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855922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dirty="0">
                <a:solidFill>
                  <a:schemeClr val="accent1"/>
                </a:solidFill>
                <a:cs typeface="Aharoni" panose="02010803020104030203" pitchFamily="2" charset="-79"/>
              </a:rPr>
              <a:t>Na czym możemy czytać ebooki i audiobooki?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Laptop (komputer stacjonarny)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Tablet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Smartfon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Palmtop	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Czytnik ebooków (zazwyczaj tylko ebooki)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4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typ pliku?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 systemach Microsoft Windows i Android rozszerzenia plików pełnią głównie funkcję ułatwiającą przypisywanie plików do odpowiednich programów (kojarzenie plików), które pozwalają na ich otwieranie i odpowiednią interpretację zawartości.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3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Najczęstsze formaty/rozszerzenia ebooków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01F780E-C453-4489-A20E-FD1966D3A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12192000" cy="37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5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Najczęstsze formaty/rozszerzenia audiobooków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Audiobooki zapisywane są w każdym dostępnym formacie audio, najczęściej MP3 lub WMA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Upowszechniły się dwa sposoby cyfrowego rozpowszechniania książek mówionych: pobranie pliku lub streaming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87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Nauczyliśmy się co to są ebooki i audiobooki 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Jakie są najpopularniejsze formaty cyfrowych książek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99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strony z ebookami i audiobookami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 początek lubimyczytac.pl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2D36C35-95DC-455F-B61F-A20A4D4FB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612" y="2895600"/>
            <a:ext cx="39147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4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224153-BC39-40D5-B619-C6A96E138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A0E6F7F-E9F4-4349-9B1E-BA62F41E1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1171575"/>
            <a:ext cx="4851465" cy="43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4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2FB3558-A9F1-4061-B71B-F05BB0D6D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8063" y="1277938"/>
            <a:ext cx="5119349" cy="4256087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0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A3BABB-8EB9-4E1D-B7E0-5972AD555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3EE9FD2-3433-45DF-A55D-57F342FBB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4" y="1984927"/>
            <a:ext cx="11811000" cy="8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86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A3BABB-8EB9-4E1D-B7E0-5972AD555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C30EB5-5B4D-4A4E-8350-915D3A80C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83478"/>
            <a:ext cx="12192000" cy="443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2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3F303D-FB94-4C74-880D-3D5BED655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5B329A-1997-4ADE-B219-D079B016DA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251AC04-107B-4B45-BD33-8D40C9F4D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7" y="263695"/>
            <a:ext cx="11554273" cy="648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0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A3BABB-8EB9-4E1D-B7E0-5972AD555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D908975-63CD-4B94-A2F6-B82AC631A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90"/>
            <a:ext cx="12192000" cy="67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95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A3BABB-8EB9-4E1D-B7E0-5972AD555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FB16454-BF35-4385-9235-C04D77435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890"/>
            <a:ext cx="11477626" cy="69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79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strony z ebookami i audiobookami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2. www.legalnakultura.pl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C20C49B-041D-4999-A0F0-ED074400B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206" y="2421805"/>
            <a:ext cx="23907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14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77771B7-CD23-444E-9064-D8810A579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3447"/>
            <a:ext cx="12192000" cy="421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85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47C7259-992E-46B2-AAB4-0CC4E7EDA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483" y="0"/>
            <a:ext cx="360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35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9259E07-96C8-4FD7-838F-72BB0DDD0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93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A9D546-59FF-4791-8602-83617DCED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75817" cy="656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12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8BCB3EA-8321-4A77-AC81-293C1752C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5" y="0"/>
            <a:ext cx="10466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82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Zadanie: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Poczytajmy razem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12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F617BB-DDD2-482E-B795-D789DF457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017"/>
            <a:ext cx="11715750" cy="552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3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DA9513-E1AF-4E66-BAE9-15EDDCB6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7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www.radiosovo.pl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80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Zadanie: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Posłuchajmy razem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6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strony z ebookami i audiobookami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4. www.publio.pl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3DDE4E4-7168-4F4F-B824-A1E463717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587" y="3014662"/>
            <a:ext cx="202882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05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strony z ebookami i audiobookami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4. www.publio.pl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3DDE4E4-7168-4F4F-B824-A1E463717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587" y="3014662"/>
            <a:ext cx="2028825" cy="8286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F114702-F1FB-4728-8235-E3C90D3F0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8" y="0"/>
            <a:ext cx="12176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81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strony z ebookami i audiobookami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4. www.publio.pl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3DDE4E4-7168-4F4F-B824-A1E463717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587" y="3014662"/>
            <a:ext cx="2028825" cy="8286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F114702-F1FB-4728-8235-E3C90D3F0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8" y="0"/>
            <a:ext cx="12176882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678A1BC-4B00-4C64-97CA-BEE6D2A88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8" y="0"/>
            <a:ext cx="12192000" cy="68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13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strony z ebookami i audiobookami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4. www.publio.pl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0BF3154-5141-49AD-9F8E-95C35115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08"/>
            <a:ext cx="12192000" cy="68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67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strony z ebookami i audiobookami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5. www.nexto.pl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F4DE29-D2DB-4EDE-AA17-12B512F9F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787" y="2976562"/>
            <a:ext cx="26384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62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F392CDB-197A-4FC4-AC9C-BCD729130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2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67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strony z ebookami i audiobookami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6. www.legimi.pl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3AF0DE2-76F1-4C4A-B9DC-899FDE5C5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3114675"/>
            <a:ext cx="19431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9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strony z ebookami i audiobookami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7. www.woblink.pl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DAD5AE-2024-4F86-817E-1F9AF2377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650" y="3024187"/>
            <a:ext cx="25527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23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strony z ebookami i audiobookami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8. www.storytel.pl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762DE39-014B-49AA-B28A-FCCD35AF0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587" y="2881312"/>
            <a:ext cx="4403650" cy="172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2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O czym dziś porozmawiamy?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ebook i audiobook?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Zalety korzystania z ebooków i audiobooków.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 czym możemy czytać ebooki i audiobooki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Formaty ebooków i audiobooków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44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Najpopularniejsze strony z ebookami i audiobookami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9. 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  <a:hlinkClick r:id="rId2"/>
              </a:rPr>
              <a:t>www.storytel.pl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Płatne 34.99 za m-c</a:t>
            </a:r>
          </a:p>
          <a:p>
            <a:pPr marL="514350" indent="-51435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762DE39-014B-49AA-B28A-FCCD35AF0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413" y="2334557"/>
            <a:ext cx="4403650" cy="172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12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Niemal każda księgarnia internetowa sprzedaje ebooki i audiobooki;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Istnieje wiele stron oferujących ebooki i audiobooki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34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Poznaliśmy najpopularniejsze serwisy oferujące ebooki i audiobooki zarówno bezpłatne jak i płatne.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Poznaliśmy zasady ich przeglądania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60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mobilne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Pozwalające na odczytywanie ebooków i audiobooków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Pozwalające korzystać z płatnych serwisów sprzedających ebooki i audiobooki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97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mobilne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Sklep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play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/ książki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play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80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3-05-755_com.android.vending">
            <a:extLst>
              <a:ext uri="{FF2B5EF4-FFF2-40B4-BE49-F238E27FC236}">
                <a16:creationId xmlns:a16="http://schemas.microsoft.com/office/drawing/2014/main" id="{31C79666-5826-4B7B-90B1-4752C3144C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08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3-12-386_com.android.vending">
            <a:extLst>
              <a:ext uri="{FF2B5EF4-FFF2-40B4-BE49-F238E27FC236}">
                <a16:creationId xmlns:a16="http://schemas.microsoft.com/office/drawing/2014/main" id="{7FF21FEF-EB7C-456A-B9CD-60C93859F2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25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3-26-255_com.android.vending">
            <a:extLst>
              <a:ext uri="{FF2B5EF4-FFF2-40B4-BE49-F238E27FC236}">
                <a16:creationId xmlns:a16="http://schemas.microsoft.com/office/drawing/2014/main" id="{94B64235-CE7B-4ED0-A502-E496D92567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61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3-30-714_com.android.vending">
            <a:extLst>
              <a:ext uri="{FF2B5EF4-FFF2-40B4-BE49-F238E27FC236}">
                <a16:creationId xmlns:a16="http://schemas.microsoft.com/office/drawing/2014/main" id="{56105367-51F2-4702-BB15-8891F21FCF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66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mobilne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ReadEra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1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O czym dziś porozmawiamy?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5. Najpopularniejsze strony z ebookami i audiobookami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6. Aplikacje mobilne do ebooków i audiobooków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7. Co to jest czytnik i jak go używamy?</a:t>
            </a:r>
          </a:p>
          <a:p>
            <a:pPr marL="457200" indent="-45720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93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5-09-807_org.readera">
            <a:extLst>
              <a:ext uri="{FF2B5EF4-FFF2-40B4-BE49-F238E27FC236}">
                <a16:creationId xmlns:a16="http://schemas.microsoft.com/office/drawing/2014/main" id="{4E452B6D-42E9-48FB-BAE5-B87D14D174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71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5-18-820_org.readera">
            <a:extLst>
              <a:ext uri="{FF2B5EF4-FFF2-40B4-BE49-F238E27FC236}">
                <a16:creationId xmlns:a16="http://schemas.microsoft.com/office/drawing/2014/main" id="{D77D7FB8-CDB1-4222-9902-B7EE0B18D7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883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6-36-216_org.readera">
            <a:extLst>
              <a:ext uri="{FF2B5EF4-FFF2-40B4-BE49-F238E27FC236}">
                <a16:creationId xmlns:a16="http://schemas.microsoft.com/office/drawing/2014/main" id="{DEF790B1-C8FC-491B-B8E2-87F29E99C1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569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6-39-166_org.readera">
            <a:extLst>
              <a:ext uri="{FF2B5EF4-FFF2-40B4-BE49-F238E27FC236}">
                <a16:creationId xmlns:a16="http://schemas.microsoft.com/office/drawing/2014/main" id="{0901EBB2-4582-4168-877C-C5BEDA13FD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13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7-08-940_org.readera">
            <a:extLst>
              <a:ext uri="{FF2B5EF4-FFF2-40B4-BE49-F238E27FC236}">
                <a16:creationId xmlns:a16="http://schemas.microsoft.com/office/drawing/2014/main" id="{E1812D1B-F19F-408E-A0D3-88C16C8188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69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mobilne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eReader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Prestigo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18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8-15-620_com.android.vending">
            <a:extLst>
              <a:ext uri="{FF2B5EF4-FFF2-40B4-BE49-F238E27FC236}">
                <a16:creationId xmlns:a16="http://schemas.microsoft.com/office/drawing/2014/main" id="{BED19595-260F-4B30-87DF-08CDF79A3B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07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8-19-809_com.prestigio.ereader">
            <a:extLst>
              <a:ext uri="{FF2B5EF4-FFF2-40B4-BE49-F238E27FC236}">
                <a16:creationId xmlns:a16="http://schemas.microsoft.com/office/drawing/2014/main" id="{229E462E-A5E0-4FE1-A133-7AE72427E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042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8-26-815_com.prestigio.ereader">
            <a:extLst>
              <a:ext uri="{FF2B5EF4-FFF2-40B4-BE49-F238E27FC236}">
                <a16:creationId xmlns:a16="http://schemas.microsoft.com/office/drawing/2014/main" id="{B1A543CA-1A7F-4961-AC41-62C1129205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656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18-32-645_com.prestigio.ereader">
            <a:extLst>
              <a:ext uri="{FF2B5EF4-FFF2-40B4-BE49-F238E27FC236}">
                <a16:creationId xmlns:a16="http://schemas.microsoft.com/office/drawing/2014/main" id="{963AC406-89DA-4E58-9EAC-1476DEADAF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4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ebook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E-book,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eBook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, książka elektroniczna, publikacja elektroniczna, e-książka – publikacja elektroniczna, zapisana w odpowiednim formacie, możliwym do odczytania za pomocą komputerów, telefonów komórkowych czy też innych przystosowanych do tego urządzeń elektronicznych. E-booki składają się z tekstu, obrazów lub też połączenia obydwu elementów (Wikipedia)</a:t>
            </a:r>
          </a:p>
          <a:p>
            <a:pPr marL="457200" indent="-457200" algn="just">
              <a:buAutoNum type="arabicPeriod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336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mobilne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Storytel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5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20-18-304_grit.storytel.app">
            <a:extLst>
              <a:ext uri="{FF2B5EF4-FFF2-40B4-BE49-F238E27FC236}">
                <a16:creationId xmlns:a16="http://schemas.microsoft.com/office/drawing/2014/main" id="{CD478F68-A9F9-4BCF-B2D7-361DF44EB2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45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mobilne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DarmoweAudiobooki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569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20-41-152_sanity.freeaudiobooks">
            <a:extLst>
              <a:ext uri="{FF2B5EF4-FFF2-40B4-BE49-F238E27FC236}">
                <a16:creationId xmlns:a16="http://schemas.microsoft.com/office/drawing/2014/main" id="{58D0EDD3-A59C-4B9C-A97B-17B916D3C5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277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20-55-458_sanity.freeaudiobooks">
            <a:extLst>
              <a:ext uri="{FF2B5EF4-FFF2-40B4-BE49-F238E27FC236}">
                <a16:creationId xmlns:a16="http://schemas.microsoft.com/office/drawing/2014/main" id="{6C820664-40B6-4D76-B3AA-275DA423A8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933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21-02-154_sanity.freeaudiobooks">
            <a:extLst>
              <a:ext uri="{FF2B5EF4-FFF2-40B4-BE49-F238E27FC236}">
                <a16:creationId xmlns:a16="http://schemas.microsoft.com/office/drawing/2014/main" id="{E62D7D5C-163C-4B2F-9C8D-97385CCD1D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708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21-07-791_sanity.freeaudiobooks">
            <a:extLst>
              <a:ext uri="{FF2B5EF4-FFF2-40B4-BE49-F238E27FC236}">
                <a16:creationId xmlns:a16="http://schemas.microsoft.com/office/drawing/2014/main" id="{ADD91D02-9E4E-4BB2-9415-AC0C90CF90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079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reenshot_2021-12-21-01-23-03-935_sanity.freeaudiobooks">
            <a:extLst>
              <a:ext uri="{FF2B5EF4-FFF2-40B4-BE49-F238E27FC236}">
                <a16:creationId xmlns:a16="http://schemas.microsoft.com/office/drawing/2014/main" id="{828688EB-1DFB-4AAB-88A3-2832E5DC97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63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61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Poznaliśmy aplikacje pozwalające na czytanie ebooków i słuchanie audiobooków na naszym telefonie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619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5389946-0861-46AC-BBD7-E06F81F68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671" y="1798692"/>
            <a:ext cx="3572759" cy="38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4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ebook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E-book często jest elektroniczną wersją publikacji tradycyjnej, jednak niektóre e-książki istnieją bez drukowanego odpowiednika. Publikacja elektroniczna jest niekiedy ujmowana szerzej, gdyż obejmuje materiały elektroniczne niebędące książkami, jak choćby artykuły internetowe. E-książki można czytać na dedykowanych urządzeniach, czyli czytnikach, ale także na dowolnym urządzeniu komputerowym z kontrolowanym ekranem, w tym desktopach, laptopach, tabletach,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palmptopach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i smartfonach.</a:t>
            </a: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766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 książek elektronicznych (także: czytnik e-książek, czytnik e-booków, e-czytnik; ang. e-book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reader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) – urządzenie (lub oprogramowanie) przeznaczone do wyświetlania i dogodnego czytania tekstów zapisanych w formie cyfrowej np. e-booków, e-gazet itp.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 przypadku urządzenia cyfrowego, jest ono wyposażone w wyświetlacz, zrealizowany najczęściej w technologii papieru elektronicznego oraz pamięć wewnętrzną. Program przeznaczony do czytania książek elektronicznych korzysta z wyświetlacza i pamięci urządzenia, na którym jest zainstalowany.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596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E-czytnik umożliwia nie tylko czytanie e-booków czy e-gazet ale wszelkiego rodzaju plików tekstowych (i często graficznych) w przynajmniej jednym (najczęściej wielu) z formatów, takich jak: TXT, EPUB,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Mobipocket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(PRC/MOBI/AZW/AZW3), FB2, HTML, PDF, RTF, DOC, PDB,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DjVu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, JPG i innych.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Ponadto czytnik zwykle umożliwia odsłuchiwanie e-książek, poprzez odtwarzanie audiobooków, lub też coraz częściej za pomocą funkcji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Text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-To-Speech.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280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 jak wgrywamy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Dane mogą być przesyłane poprzez łącze USB,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WiFi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czy 3G oraz przechowywane w pamięci wewnętrznej urządzenia, na karcie pamięci oraz w tzw. chmurze.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742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 – zalety za 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  <a:hlinkClick r:id="rId2"/>
              </a:rPr>
              <a:t>www.naczytniku.pl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1. Starzeją się najdłużej ze wszystkich urządzeń mobilnych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ebooków mają bardzo długi okres przydatności. Nie psują się, ani nie zużywają tak jak tablety czy smartfony po maksymalnie dwóch latach. Swobodnie można z nich korzystać 5, 6, a nawet 7 lat bez potrzeby naprawiania.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305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 – zalety za www.naczytniku.pl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2.  Są przyjazne dla oczu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E-papier to ekran przystosowany do wygodnego i długotrwałego czytania tekstu. Producenci z każdym rokiem starają się coraz bardziej imitować kartkę papieru by czytanie było jeszcze wygodniejsze i zdrowsze dla ludzkiego wzroku.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987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 – zalety za 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  <a:hlinkClick r:id="rId2"/>
              </a:rPr>
              <a:t>www.naczytniku.pl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3. Można z nich korzystać nawet miesiąc bez ładowania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ebooków mają bardzo pojemne baterie i zużywają stosunkowo mało energii. Dzięki temu, przy czytaniu około pół godziny dziennie, akumulator wytrzyma nam nawet do miesiąca użytkowania bez dodatkowego ładowania.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48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 – zalety za 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  <a:hlinkClick r:id="rId2"/>
              </a:rPr>
              <a:t>www.naczytniku.pl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4. Podświetlenie pozwala na czytanie w każdych warunkach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Podświetlenie w czytnikach to już standard. Różni się ono jednak od podświetlenie ekranów LCD. Tutaj diody skierowane są na ekran, nie w oczy użytkownika. To oznacza, że światło nie męczy wzroku i czytanie jest możliwe nawet w całkowitej ciemności.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122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 – zalety za 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  <a:hlinkClick r:id="rId2"/>
              </a:rPr>
              <a:t>www.naczytniku.pl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5. Można za ich pomocą korzystać z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internetu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Dzisiejsze czytniki mają wbudowany moduł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wi-fi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i przeglądarkę internetową, dzięki czemu można za ich pomocą korzystać z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internetu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. Choć nie jest to opcja tak szybka i poręczna jak w smartfonach, przeglądanie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internetu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na e-papierze jest możliwe i to całkiem wygodnie.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098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 – zalety za 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  <a:hlinkClick r:id="rId2"/>
              </a:rPr>
              <a:t>www.naczytniku.pl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6. Mają dodatkowe aplikacje, jak gry, dzięki którym zapewniają rozrywkę między chwilami lektury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Większość dzisiejszych czytników ebooków jest wyposażonych w dodatkowe aplikacje jak np. gry. Znajdziemy wśród nich pasjansa, szachy, czy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sudoku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345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 – zalety za 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  <a:hlinkClick r:id="rId2"/>
              </a:rPr>
              <a:t>www.naczytniku.pl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7. Waga czytnika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posiadają liczne zalety, dzięki czemu w wielu przypadkach ich używanie jest wygodniejsze niż korzystanie z tradycyjnych książek. Masa 350-stronicowej książki może dochodzić nawet do 600 g. Tymczasem przeciętny czytnik waży nieco ponad 200 g.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81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audiobook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Audiobooki są książkami mówionymi, przeznaczonymi do słuchania. Są wygodną alternatywą dla tych, którzy mają problemy ze wzrokiem bądź nie chcą obciążać oczu. W przypadku audiobooków treść książki czytana jest przez profesjonalnego lektora, dlatego podczas słuchania, możemy się relaksować nawet z zamkniętymi oczami. Audiobooki występują w formie dźwiękowej, którą możemy odtworzyć zarówno z płyty CD (na przykład na naszym kinie domowym lub w odtwarzaczu w samochodzie), jak i bezpośrednio z pliku dźwiękowego mp3 (na przykład na naszym telefonie, tablecie, komputerze lub odtwarzaczu mp3).</a:t>
            </a: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5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 – zalety za 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  <a:hlinkClick r:id="rId2"/>
              </a:rPr>
              <a:t>www.naczytniku.pl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8. Liczba dostępnych pozycji – tysiące książek w jednym czytniku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 tym niewielkim urządzeniu możemy zgromadzić kilka tysięcy e-książek. Wybierając się w podróż, do przeciętnej walizki lub plecaka jesteśmy w stanie zabrać kilka (góra: kilkanaście) papierowych książek. W czytniku o pojemności wewnętrznej 4 GB można zmieścić 2500 tys. pozycji. Dokupując kartę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microSD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o pojemności 32 GB, uzyskujemy przestrzeń do pomieszczenia nawet 56 000 książek!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531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Czytniki książek – polecam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  <a:hlinkClick r:id="rId2"/>
              </a:rPr>
              <a:t>www.naczytniku.pl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www.swiatczytnikow.pl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859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Dowiedzieliśmy się co to są czytniki książek</a:t>
            </a:r>
          </a:p>
          <a:p>
            <a:pPr marL="514350" indent="-51435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Dowiedzieliśmy się jakie są zalety ich użytkowania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969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ANKIETA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26872066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PYTANIA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3875538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DZIĘKUJEMY ZA UWAGĘ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375425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379697" cy="425643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Zalety ebooków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Do głównych zalet e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booków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należą niższe ceny i większy komfort w stosunku do książki tradycyjnej (ponieważ można je kupować w domu lub w podróży za pomocą urządzeń mobilnych), łatwa archiwizacja, dostęp do dużej ilości książek oraz większy wybór tytułów. Książki elektroniczne również posiadają okładkę, spis treści, ilustracje czy inne elementy występujące w książkach tradycyjnych. E-book umożliwia zmianę wielkości i kroju pisma, tła i formatowanie tekstu. W zależności od czytnika, którym dysponujemy, w tekście można również wyszukiwać strony i pojedyncze słowa, dodawać zakładki i wpisywać notatki do tekstu.</a:t>
            </a: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9001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9578</TotalTime>
  <Words>1480</Words>
  <Application>Microsoft Office PowerPoint</Application>
  <PresentationFormat>Panoramiczny</PresentationFormat>
  <Paragraphs>161</Paragraphs>
  <Slides>85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85</vt:i4>
      </vt:variant>
    </vt:vector>
  </HeadingPairs>
  <TitlesOfParts>
    <vt:vector size="90" baseType="lpstr">
      <vt:lpstr>Aharoni</vt:lpstr>
      <vt:lpstr>Arial</vt:lpstr>
      <vt:lpstr>Calibri</vt:lpstr>
      <vt:lpstr>Calibri Light</vt:lpstr>
      <vt:lpstr>Motyw pakietu Office</vt:lpstr>
      <vt:lpstr>EBOOKI  i AUDIOBOOKI   Prowadzenie: Łukasz Szczepańczyk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ANKIETA  </vt:lpstr>
      <vt:lpstr>PYTANIA  </vt:lpstr>
      <vt:lpstr>DZIĘKUJEMY ZA UWAGĘ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FILMY ONLINE Prowadzenie: Łukasz Szczepańczyk START   9:00</dc:title>
  <dc:creator>Łukasz</dc:creator>
  <cp:lastModifiedBy>Sudykowski Paweł</cp:lastModifiedBy>
  <cp:revision>16</cp:revision>
  <dcterms:created xsi:type="dcterms:W3CDTF">2021-11-22T19:16:31Z</dcterms:created>
  <dcterms:modified xsi:type="dcterms:W3CDTF">2022-09-30T13:52:40Z</dcterms:modified>
</cp:coreProperties>
</file>