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2" r:id="rId16"/>
    <p:sldId id="284" r:id="rId17"/>
    <p:sldId id="285" r:id="rId18"/>
    <p:sldId id="286" r:id="rId19"/>
    <p:sldId id="287" r:id="rId20"/>
    <p:sldId id="291" r:id="rId21"/>
    <p:sldId id="292" r:id="rId22"/>
    <p:sldId id="293" r:id="rId23"/>
    <p:sldId id="294" r:id="rId24"/>
    <p:sldId id="288" r:id="rId25"/>
    <p:sldId id="289" r:id="rId26"/>
    <p:sldId id="290" r:id="rId27"/>
    <p:sldId id="274" r:id="rId28"/>
    <p:sldId id="272" r:id="rId29"/>
    <p:sldId id="296" r:id="rId30"/>
    <p:sldId id="297" r:id="rId31"/>
    <p:sldId id="298" r:id="rId32"/>
    <p:sldId id="299" r:id="rId33"/>
    <p:sldId id="303" r:id="rId34"/>
    <p:sldId id="304" r:id="rId35"/>
    <p:sldId id="300" r:id="rId36"/>
    <p:sldId id="305" r:id="rId37"/>
    <p:sldId id="302" r:id="rId38"/>
    <p:sldId id="306" r:id="rId39"/>
    <p:sldId id="301" r:id="rId40"/>
    <p:sldId id="295" r:id="rId41"/>
    <p:sldId id="307" r:id="rId42"/>
    <p:sldId id="310" r:id="rId43"/>
    <p:sldId id="309" r:id="rId44"/>
    <p:sldId id="311" r:id="rId45"/>
    <p:sldId id="312" r:id="rId46"/>
    <p:sldId id="313" r:id="rId47"/>
    <p:sldId id="263" r:id="rId48"/>
    <p:sldId id="378" r:id="rId49"/>
    <p:sldId id="314" r:id="rId50"/>
    <p:sldId id="315" r:id="rId51"/>
    <p:sldId id="316" r:id="rId52"/>
    <p:sldId id="317" r:id="rId53"/>
    <p:sldId id="318" r:id="rId54"/>
    <p:sldId id="262" r:id="rId55"/>
    <p:sldId id="308" r:id="rId56"/>
    <p:sldId id="320" r:id="rId57"/>
    <p:sldId id="319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31" r:id="rId67"/>
    <p:sldId id="332" r:id="rId68"/>
    <p:sldId id="333" r:id="rId69"/>
    <p:sldId id="264" r:id="rId70"/>
    <p:sldId id="334" r:id="rId71"/>
    <p:sldId id="335" r:id="rId72"/>
    <p:sldId id="336" r:id="rId73"/>
    <p:sldId id="337" r:id="rId74"/>
    <p:sldId id="265" r:id="rId75"/>
    <p:sldId id="338" r:id="rId76"/>
    <p:sldId id="339" r:id="rId77"/>
    <p:sldId id="340" r:id="rId78"/>
    <p:sldId id="341" r:id="rId79"/>
    <p:sldId id="342" r:id="rId80"/>
    <p:sldId id="343" r:id="rId81"/>
    <p:sldId id="266" r:id="rId82"/>
    <p:sldId id="344" r:id="rId83"/>
    <p:sldId id="346" r:id="rId84"/>
    <p:sldId id="347" r:id="rId85"/>
    <p:sldId id="348" r:id="rId86"/>
    <p:sldId id="349" r:id="rId87"/>
    <p:sldId id="350" r:id="rId88"/>
    <p:sldId id="361" r:id="rId89"/>
    <p:sldId id="261" r:id="rId90"/>
    <p:sldId id="365" r:id="rId91"/>
    <p:sldId id="366" r:id="rId92"/>
    <p:sldId id="367" r:id="rId93"/>
    <p:sldId id="368" r:id="rId94"/>
    <p:sldId id="369" r:id="rId95"/>
    <p:sldId id="362" r:id="rId96"/>
    <p:sldId id="345" r:id="rId97"/>
    <p:sldId id="363" r:id="rId98"/>
    <p:sldId id="364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377" r:id="rId107"/>
    <p:sldId id="351" r:id="rId108"/>
    <p:sldId id="352" r:id="rId109"/>
    <p:sldId id="353" r:id="rId110"/>
    <p:sldId id="354" r:id="rId111"/>
    <p:sldId id="267" r:id="rId112"/>
    <p:sldId id="357" r:id="rId113"/>
    <p:sldId id="355" r:id="rId114"/>
    <p:sldId id="356" r:id="rId115"/>
    <p:sldId id="358" r:id="rId116"/>
    <p:sldId id="268" r:id="rId117"/>
    <p:sldId id="359" r:id="rId118"/>
    <p:sldId id="360" r:id="rId119"/>
    <p:sldId id="269" r:id="rId120"/>
    <p:sldId id="271" r:id="rId121"/>
    <p:sldId id="270" r:id="rId1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81A69-660E-4FDD-8E6F-D240854E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189024-DEE0-41CF-8A6D-0F2C389AC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EA8451-B9E4-40BE-8A4F-90BC15E1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1ED682-06C4-4401-9CDA-A7040FE5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D62C98-3B70-49EE-8700-174F63D9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2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F9E6E-0CFA-4359-B8DF-4D94548B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B208BA-0735-4BAB-B23B-5AABFDE2A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B38040-E855-403C-AD25-9244AD76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5C228-8D7C-423F-BE64-7A2B91E2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9069EE-9259-4D29-ACE6-8F2F1B62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0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853A3CD-4F53-421C-9284-D6C646234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31AA4F-AD70-45F3-B9E5-BC1042BF9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F22536-CFBA-4FAE-9273-B5477AAB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0718DD-123D-47A0-8B60-07A70265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86D9B2-BB4B-4AA9-ABD8-CCF5DD72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2BD635-2637-405B-A232-03CF6355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8B046F-AE84-4136-8B93-8FA77B15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22317D-3DE6-443E-AE56-15EC45EE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02E79F-8B03-4BBD-89D6-23B3EA58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C97416-5B01-45E1-8D95-BF70BDF2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78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AE723-F4B0-43A0-9777-3957298B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470AD6-BB10-4033-8434-394BE5E5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723EB1-9EF6-40C3-9156-38C4CA4E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2CD0B2-80CF-423C-80AA-110D5C01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A024DC-2C22-480F-92D2-595F0B45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64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661ABC-9A4B-41FD-B08F-56DC3FE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14FA1B-404D-4F30-AC83-092C8475D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C0B163-4BCB-4E94-999C-04FE0E9C6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735DD0-53D5-41D6-9A48-964F6E73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FBADA2-8C82-4C19-963F-0E7AFACF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32E648-690C-404A-9055-FC2FCF6E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05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6BBBB7-D58D-4177-B750-3EB40066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BF35E5-A7C9-4419-8ECA-4C675DA6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40DA1B-F034-4829-9E26-8DCE0D6E6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1F2E9BE-A319-49CA-BD2D-2F1C487D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94ED393-10C8-435C-A29D-BCE2A8BD9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F681B3-79B8-4A5F-A3DF-36750C61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A75ADE4-06D9-4FDC-B276-B461F1F9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F45263B-43B3-4DB0-A7FA-4984F935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66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62B275-14ED-4197-AF6E-909DD264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630EA83-3752-4E61-8F47-FBD43F3E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A5340-6A0C-4CFC-B28A-8A7FD095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6AA614-51FC-4CD8-9817-6FC4AA15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51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85E36AA-A1FD-4970-A8A5-878B7FC5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A6F53-A387-471D-BEEA-9CD8BCE9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98BFC3-E3E4-4151-81E5-FBF0C5CB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42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DA31C-9C66-4730-8CE0-F888E2A0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4E4F17-DC41-4BF8-A77B-4FF9F12F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CED8A1-822D-4A34-A78D-D958D0B3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5243E6-B24C-4C8A-99FE-57125A9B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4B39A2F-CAAC-4180-A370-4A128A93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1F729D-5053-4AD2-93C7-1C43543D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8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83584-F786-4E19-8C64-BC4ABFD0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BA103C5-0557-46E4-95DC-06B5B660C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7CFE50-D46B-4DFD-923F-DAED0E0E8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54C294-4805-4E75-A18B-C09B9E37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F3496B-22F9-4510-A72E-C54C6B23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FA5FC3-1D71-4D94-873D-A0C227B7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06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FB6B463-994D-49C9-9CE1-E6019972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B481AB-8148-4791-B686-9A2CB08C2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7BB44B-107F-41F6-BF26-8E9C6D5B4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58CB28-7B21-48DE-A5A7-6BEF7AF24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C74CE3-73EA-451F-9661-8ED630FAD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14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FILMY ONLINE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Prowadzenie:</a:t>
            </a:r>
            <a:b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Łukasz Szczepańczyk</a:t>
            </a: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85592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5B02A63-91F3-4DA1-AF44-6A7F7F124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410" y="0"/>
            <a:ext cx="505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280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8">
            <a:extLst>
              <a:ext uri="{FF2B5EF4-FFF2-40B4-BE49-F238E27FC236}">
                <a16:creationId xmlns:a16="http://schemas.microsoft.com/office/drawing/2014/main" id="{16CEE39B-0BC7-1564-8974-C4AB64E9DD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570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9">
            <a:extLst>
              <a:ext uri="{FF2B5EF4-FFF2-40B4-BE49-F238E27FC236}">
                <a16:creationId xmlns:a16="http://schemas.microsoft.com/office/drawing/2014/main" id="{D8CFF9DE-314A-663D-4288-24E215198B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090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90">
            <a:extLst>
              <a:ext uri="{FF2B5EF4-FFF2-40B4-BE49-F238E27FC236}">
                <a16:creationId xmlns:a16="http://schemas.microsoft.com/office/drawing/2014/main" id="{3AEC82ED-CC5D-1A4B-21F7-92927E9C97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743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91">
            <a:extLst>
              <a:ext uri="{FF2B5EF4-FFF2-40B4-BE49-F238E27FC236}">
                <a16:creationId xmlns:a16="http://schemas.microsoft.com/office/drawing/2014/main" id="{C5A0FEEF-5EA7-50CC-09CF-C11A1FFFBA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044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92">
            <a:extLst>
              <a:ext uri="{FF2B5EF4-FFF2-40B4-BE49-F238E27FC236}">
                <a16:creationId xmlns:a16="http://schemas.microsoft.com/office/drawing/2014/main" id="{3B91C4D0-03CD-12D8-1C9F-1A964C284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26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93">
            <a:extLst>
              <a:ext uri="{FF2B5EF4-FFF2-40B4-BE49-F238E27FC236}">
                <a16:creationId xmlns:a16="http://schemas.microsoft.com/office/drawing/2014/main" id="{233B4FD0-2B2B-A4DA-2BFF-ABCA3C721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31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telewizyjne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POLSATBOXGO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wcześniej IPLA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7F52EB9-6551-4C1A-8ECB-ABB83E547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174" y="3053781"/>
            <a:ext cx="1933575" cy="10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695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75357A-6EF9-4F87-9A9C-124662A6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7DC0D6-25D9-498C-B07F-C325B21F0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296029-60E9-4A92-AFF5-06752936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12"/>
            <a:ext cx="12192000" cy="60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904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A42694-41CB-4E09-A36D-B8688F57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9D5973-D9BD-453A-9EA9-D9706DB4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438BD0-0022-40D1-826E-78054ABAB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242887"/>
            <a:ext cx="66675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235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BF4D96-6400-4163-A01D-A38B0C9C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C68D73-441E-44B7-B598-5EA441C6E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8CB011-1684-41E6-BE76-CB322CAC1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31" y="284571"/>
            <a:ext cx="69151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C20CE74-F96B-41E4-AE74-31B71B4B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5" y="90487"/>
            <a:ext cx="63055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348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C84B6D-8604-4088-ABA0-A47BAB61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4CEB7D-E95F-43D0-85AF-A6FBAF92A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161630-5BD5-491F-B948-59EDF3953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04" y="556280"/>
            <a:ext cx="96488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69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telewizyjne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Polsat </a:t>
            </a:r>
            <a:r>
              <a:rPr lang="pl-PL" sz="32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box</a:t>
            </a: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można zarejestrować na 5 urządzeniach i oglądać równocześnie na 3 urządzeniach	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18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telewizyjne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PLAYER.pl	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E780DD0-1213-4DF6-BDC3-BD6FA44F0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2266950"/>
            <a:ext cx="13335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868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46751C-EE22-4326-9F0F-EC85FEC18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602211-9152-468D-8080-A6AB0AC18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4A2F7F-C337-4D90-BA7D-437943FE4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561"/>
            <a:ext cx="12192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742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4DC8A5-2B0B-4CD5-BC12-72903943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182F93-9FE1-4032-977D-01A7C841C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71EFEA-25D5-497F-B1C3-4A7900D94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78" y="0"/>
            <a:ext cx="1074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07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telewizyjne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Player można oglądać równocześnie na 2 urządzeniach	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164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wyszukać ulubiony film, serial, program?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Użyj jednego z dwóch słów: ONLINE    lub VOD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0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D95485-69E3-41CE-9DEF-52AAC12F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4DA754-3A40-41B8-9124-CBFBF712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4D2672-0D14-4E99-8688-FC4B8625E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53" y="0"/>
            <a:ext cx="9956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75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8896E7-5E94-4869-A157-6C24082E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765F74-2595-4EAA-86EB-CEB9B6A39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F5E7F38-24A4-4070-8FE0-DAEB9D64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68" y="0"/>
            <a:ext cx="9721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734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ZAPRASZAMY DO PYTAŃ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454285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FEF823-E289-455B-A3CA-28D2D049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849" y="0"/>
            <a:ext cx="5390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5935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ANKIETA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26872066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DZIĘKUJEMY ZA UWAGĘ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375425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6C81CB-FD83-4CE9-A857-698D1D1E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3DED9C0-6423-43FC-99F2-6284D5E5FE7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317A12D-AE09-48D6-B4B5-B3415D108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A5282B-D4B8-41F0-A519-1986817AC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28" y="0"/>
            <a:ext cx="9557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5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9FFF2B-0B8B-441A-A43E-D88667CA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6DCB927-8E85-4880-B625-D7A30B0F6D3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3E6870-CE25-46CB-807A-D83A5B4C7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823FF29-B6F6-4730-9AD9-597B283A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3" y="147636"/>
            <a:ext cx="12286076" cy="56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5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1E4BBDB-1D50-40D2-BE9D-A47FF525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642" y="0"/>
            <a:ext cx="7062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73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19A3917-93CC-409C-865C-07606C672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248"/>
            <a:ext cx="12192000" cy="630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EC30121-DA7D-4B6E-97CF-BFE2539F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982"/>
            <a:ext cx="12192000" cy="66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AA4A7F-C593-4559-B211-EFB678CF1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49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40C49E0-0F12-4BEE-B16E-30C066D0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0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3F303D-FB94-4C74-880D-3D5BED655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5B329A-1997-4ADE-B219-D079B016D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51AC04-107B-4B45-BD33-8D40C9F4D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" y="263695"/>
            <a:ext cx="11554273" cy="64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D3BD8C2-517B-4D81-BDB1-71104509B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64"/>
            <a:ext cx="12192000" cy="58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3C21B2A-5720-4A21-9B64-101F94F7A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332"/>
            <a:ext cx="12192000" cy="58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79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54DBB0-3BAC-44B0-B4E4-70B3650E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78"/>
            <a:ext cx="12192000" cy="61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37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F21C4E4-B52C-4271-87ED-63FD15E4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48" y="0"/>
            <a:ext cx="11603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4B188A7-8280-415C-B9A5-7B13E36B7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52" y="0"/>
            <a:ext cx="8684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8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E8DDB9-B9FA-4523-8D44-28AAF1C1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51" y="0"/>
            <a:ext cx="948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3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8EE043-12ED-4A7E-9F70-DD04639C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077"/>
            <a:ext cx="12192000" cy="56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94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Zalety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Ogromna baza filmów i seriali w tym produkcji własnych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oglądania na różnych urządzeniach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Przy planie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premium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możliwość oglądania równocześnie na 4 urządzeniach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odstąpienia od 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64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 HBOgo.pl</a:t>
            </a: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11146A-BCAE-4984-87DE-527D58D04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47" y="2940022"/>
            <a:ext cx="2689379" cy="97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94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HBOGO.pl gdzie oglądamy?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laptop/komputer stacjonarny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Telewizor z funkcją smart/android tv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Urządzenia mobilne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57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A9513-E1AF-4E66-BAE9-15EDDCB6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7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www.radiosovo.pl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0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B4AA5E-A69C-4EE7-9882-30AC5782E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27D822-300A-4078-A221-470C54628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5415"/>
            <a:ext cx="12024108" cy="6568290"/>
          </a:xfrm>
        </p:spPr>
      </p:pic>
    </p:spTree>
    <p:extLst>
      <p:ext uri="{BB962C8B-B14F-4D97-AF65-F5344CB8AC3E}">
        <p14:creationId xmlns:p14="http://schemas.microsoft.com/office/powerpoint/2010/main" val="361967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F3A3B6-E449-444B-8627-E602AEFB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3984F-B9DA-41B6-AF7F-272078A40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CDDE35-E0EC-42FD-9C25-005978EF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07" y="0"/>
            <a:ext cx="1128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4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611203-DCE2-4C47-971B-2CC887DD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7F644A-7522-4745-8B3F-02F95D23E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F37F12F-2DB3-4755-99A5-C36D0DF51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6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94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D9A17C-3F4E-47CB-9236-3C29972A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33044D-732E-4C3B-8747-B327CF9B6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3AF06B-8DCF-49CE-93CD-6204630EF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6" y="0"/>
            <a:ext cx="11042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06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15650AA-EB66-49DB-B08E-BE47C7A52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77" y="0"/>
            <a:ext cx="10596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24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61311E-7624-4275-B02E-56F38B6D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A3C8E6-71D5-47E3-9B99-87A26A4B3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208" y="1508738"/>
            <a:ext cx="10515600" cy="4678797"/>
          </a:xfrm>
        </p:spPr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40C2CA-95E6-4241-A12B-6E00C6D2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8" y="0"/>
            <a:ext cx="12192000" cy="66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79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DD345D-3355-48A8-A67C-0757E665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0C121C-2343-4650-A8C0-67D6470A7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6226CC-CD14-43EE-9999-D945EFC7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6" y="93949"/>
            <a:ext cx="12192000" cy="63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38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182FE1-21D9-4355-9B82-395C1957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32F70E-D8F6-49D2-894E-D25D79D3D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43F5DD-A512-49CA-9563-BD300A0C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94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AB359E-36F0-436F-8F04-9676FE6B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57E6C7-A7FD-4649-B622-28E53133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6AA1674-2594-4372-B0C7-DADA52F6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20" y="0"/>
            <a:ext cx="10555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85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BC0EC8-9C6D-44CA-8159-AA25B500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6A9A92-3637-460C-A88C-59A6C59FC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F9AD88-78FD-4ADB-BAAF-E2D17439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43" y="-1"/>
            <a:ext cx="11529677" cy="69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4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Program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Przykłady serwisów płatnych i częściowo płatnych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Przykłady serwisów bezpłatnych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stacji telewizyjnych 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wyszukać swój ulubiony film, program czy serial?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44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HBO.GO warunki: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24,99 za miesiąc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zarejestrowania 5 urządzeń, a oglądanie na 2 równocześnie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zalogowania się przez system operatora/dostawcy Internetu i telewizji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23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  VIA PLAY </a:t>
            </a: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0C1FBA7-CAD1-49E2-A746-D4CA2D9A3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337" y="3428999"/>
            <a:ext cx="2242405" cy="6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88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CAEA55-5E3A-481A-9240-14C88D47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AD411D-8650-48D5-9CAD-36D5D1B0C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903C06-B710-4DEF-BBB6-3D34D2F3C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342900"/>
            <a:ext cx="1099843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13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514F8-4168-4837-B25C-6BBC83C6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C00EEA-5BB7-44DA-B733-DCF0BC54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82BA77-3E0E-4612-9FB1-1BFE65AE7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256"/>
            <a:ext cx="12192000" cy="64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5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5D1763-08E5-444F-90E4-87EA9C22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EC85F5-4994-4996-987E-7B6B52BF2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FB62F24-AC42-4A02-B61D-D836D5BB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70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8872E4-559F-4316-923A-F85CBF81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CED189-7DEF-4009-9019-8EA7861D4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4F0447-DA94-4BB1-9C7B-404CD974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77"/>
            <a:ext cx="12192000" cy="65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8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4F9F0E-12D5-4341-8A15-913A0A43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8D4255-99F3-442F-8D41-AC40C5D07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CBF5E8-EF05-4EEA-A579-C458B621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688"/>
            <a:ext cx="12192000" cy="60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4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Amazon </a:t>
            </a:r>
            <a:r>
              <a:rPr lang="pl-PL" sz="32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Prime</a:t>
            </a: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Video 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 Apple TV </a:t>
            </a: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70B11C6-3813-40EA-A1AB-13DDFDAA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6" y="3326135"/>
            <a:ext cx="1658177" cy="6029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7335B1C-3D18-4F13-87DE-FF60E2AEA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776" y="4687137"/>
            <a:ext cx="165817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22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E8BB9C4-CF55-9D9A-4754-65200182A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247800"/>
            <a:ext cx="11906250" cy="44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33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VOD.pl 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wypożyczalnia filmów i tv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53B13D0-98CC-4FA7-AAE8-62655A54B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6" y="2182344"/>
            <a:ext cx="1658177" cy="72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12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NETFLIX 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C32A78E-5AFF-4EB0-89D3-2D13C0003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47" y="2047317"/>
            <a:ext cx="2717954" cy="11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68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E204B3-E8B5-44E4-AACC-1B96757F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A7D835-3C7B-4DC8-84CE-7A1F57B94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AA72B90-9813-4CC6-A26E-E050BC036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1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C73B04-0EFB-4089-95EB-72098815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95C052-9214-4345-B1A2-227EC8CEE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47D113-AAEF-4630-A67D-F12281CB1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316"/>
            <a:ext cx="12192000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92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0D2447-D909-4670-B2C6-7B01025A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5B90C8-D903-4736-8ECB-61CA8CEED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A8E428-7A1D-4570-9F25-3EAD6B9F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141"/>
            <a:ext cx="12192000" cy="633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89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4DE881-9F44-4FCF-BE5D-8F9B63BD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6486BB-83DE-4C5D-9BEF-AB033131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5D51826-59C6-4231-857C-9441330A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570"/>
            <a:ext cx="12192000" cy="61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60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 CDA.pl 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E47B10-486C-4CC5-BA36-F9CDCA1CF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337" y="2414587"/>
            <a:ext cx="2157413" cy="5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0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CDA.pl – gdzie oglądać?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 telewizorze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 telefonie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 komputerze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75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Oglądanie na tv/laptopie/urządzeniach mobilnych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Możliwość oglądania bez zalogowania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Filmy płatne i bezpłatne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Pakiet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premium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24.99 (na 3 urządzeniach jednocześnie)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4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3391E8-A119-4651-AEEC-E5B1006F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FA4EBB-637D-4BD2-8E13-C51376DCB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3B5E45-3AB1-4C74-AD81-4A755D95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573"/>
            <a:ext cx="12192000" cy="63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03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967E86-40A0-4872-BB98-4085B62B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4456D6-6ABF-4425-93AD-4C0D673D8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34043B0-27E5-4B43-86FD-5C3034586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77" y="0"/>
            <a:ext cx="11624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39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E522BC-FCDD-4C44-BC8C-C6CAFFA3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EFCECF-4519-49DA-8A25-4A3B5E4E8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EA16956-8D3C-4A6C-B0AC-D0335E42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8"/>
            <a:ext cx="12192000" cy="683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14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 czym można oglądać?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Aplikacja na TV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Aplikacja na komputer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Aplikacja na urządzanie mobilne (smartfon/tablet) 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56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2835D5-7D5D-44E0-9E58-9E9674E3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047F90-DA8E-4B31-B0BC-F281C60C7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C1DFFB-66A7-402F-BAE1-47356B793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8" y="0"/>
            <a:ext cx="9961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74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5278C-F4EC-4056-BBD0-98522F0C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330AD6-B3E1-4DC9-9EF8-638D14731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BFE2D30-E43A-45DC-923E-ABD8CC1E9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43" y="0"/>
            <a:ext cx="1037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097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F264F-C4C5-4E9F-A305-19826770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86DD0B-71F1-4982-9E62-F460404FB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12F906-42C1-4A53-AF38-EAFF9C6E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66" y="0"/>
            <a:ext cx="9689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56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2E78E4-7378-4127-BC31-B85682D8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6A3C42-326A-4113-B7F9-F34863183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5D1C3E-37AA-4939-B8C0-A1D65A69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15" y="-1"/>
            <a:ext cx="10102656" cy="66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827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6793E-1C16-4FEC-ADA6-4CE72ED2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269900-2914-490C-985A-AA8AA8F4E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CB97C2-011F-4904-9F8A-59809D820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98" y="60639"/>
            <a:ext cx="10624402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247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bezpłatne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youtube</a:t>
            </a: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07B6C9-71FC-44A6-963D-DD63960B4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2142463"/>
            <a:ext cx="1876425" cy="69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54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3EDA6C-DF64-4FDC-9552-F618340F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4CDCF2-9BEA-409B-A8D8-8E0B3DB10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157EB8-364B-4E49-A786-42BAD55F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6" y="371475"/>
            <a:ext cx="1159192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90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C46FE-3DC3-4190-970B-9D0FCAE0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07D39A-2A7E-46CD-8AF0-66EF073DD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C8BD353-425A-4F7F-949D-92C30BAFA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95"/>
            <a:ext cx="12192000" cy="604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89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D7AA3E-7CC7-4FBC-AC50-04E56912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8ABC47-ED6D-4B6E-B1E5-C2A1C5A56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85560D-DC18-42F1-A22B-5CB5ABD57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80" y="0"/>
            <a:ext cx="1116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31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bezpłatne</a:t>
            </a: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 </a:t>
            </a:r>
            <a:r>
              <a:rPr lang="pl-PL" sz="32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Legalnakultura</a:t>
            </a: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CCF3BB0-B01E-4111-98E0-D4489AFD8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917475"/>
            <a:ext cx="18764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72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płatne i częściowo 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NETFLIX 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C32A78E-5AFF-4EB0-89D3-2D13C0003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47" y="2047317"/>
            <a:ext cx="2717954" cy="11006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43D89B1-232E-4A61-888D-C638D1F16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60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540E7E-651B-48C7-B2C8-49807596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140130-67EC-412E-9E96-4135D6897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1C879E-9026-4516-AE76-7F5CCC18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2" y="139973"/>
            <a:ext cx="12192000" cy="54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7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C7D6EF-6A24-464B-A061-E957C8B5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F9D97B-55C0-4C69-A86C-875BD30C9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A38FA6-06BD-4DE1-8D39-5EAC0289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04" y="0"/>
            <a:ext cx="11062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77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90EFA6-119D-4275-B497-B0DFB02D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279270-F4FA-4B1D-83E2-8CC56A250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49B08B-09A7-448B-A90E-F57CBE17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57" y="0"/>
            <a:ext cx="10678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34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1FAC59-4E4D-47DC-8FB3-0CCA91B9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775B14-237C-4A75-9339-5C782C1F0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02C66D-9C69-4E62-BF14-FA5720FA1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682"/>
            <a:ext cx="825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027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bezpłatne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Arte</a:t>
            </a: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tv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F2ABCB9-8527-456C-9E6B-33ED5A452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2" y="2390775"/>
            <a:ext cx="143827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6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CB05EF-53D2-4C19-A7E0-83D531C1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303D27-8C5A-4350-A9BB-1FCD4FF3B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9BEC219-8E0D-43A0-93D5-0CAEC803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034"/>
            <a:ext cx="12192000" cy="56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97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092B4E-5821-4070-BB3F-DFA56722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676860-3939-4970-A615-B0C8CEDF9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19745F0-EA6F-4087-ABC9-33AE2554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664"/>
            <a:ext cx="12192000" cy="51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022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bezpłatne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Ninateka.pl 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A4A6303-6CF4-438D-A1AB-49EAE8655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324" y="3333751"/>
            <a:ext cx="21526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34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FDDC5A-77E5-45D2-A2C6-92A0A0EB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1E2A6B-7B67-4C48-B84D-DCE190B16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CDB3B6-0140-47EE-BD9D-F7F0C03F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889"/>
            <a:ext cx="12192000" cy="57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309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2CF5C2-54EA-4595-9181-2B9ABC9E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C2C4D5-F68B-4327-80BF-B6B478CEF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578623-5C12-4DF2-A39E-2D60E9883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28662"/>
            <a:ext cx="114300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1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92F6B68-88EF-4BE5-A467-12F19DA0A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029" y="0"/>
            <a:ext cx="4863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741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7A945A-A730-4985-B67A-730236A9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CA88AD-CB27-4837-9C72-B003815CB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5AD44F-2279-47B6-AAA1-A152B872E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294"/>
            <a:ext cx="12192000" cy="46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4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telewizyjne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VOD TVP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D89C0C1-8AED-47F3-A651-F00ED5ADA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4" y="2280221"/>
            <a:ext cx="24574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92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4BF129-24F9-4186-B5D8-7D15E92D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953FD0-7383-48E7-9CC6-DE4AFB5CB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DC8CE7-F9A3-4143-B64F-98ED6828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296"/>
            <a:ext cx="12192000" cy="50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043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1454F5-E821-4EDD-993A-D3B933C0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B753C0-4BDF-4B42-AA5D-C39B9D545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824AFF-7D9F-4A57-9C5C-D816E484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267"/>
            <a:ext cx="12192000" cy="50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188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AE3F4-35EA-437D-BC2F-B1D1B6FA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39FB63-A86D-4B44-AD02-9EC08B7FA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6B1DD54-4991-4E89-88AE-19C65D9F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33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6ABB83-8244-43FE-9E66-3BFAA7C5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F013C6-56C3-4B29-A422-816D40401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C6A6363-FFB1-47A7-AD2E-4CBDEDCF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04787"/>
            <a:ext cx="58674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950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E19C39-6BFF-44DC-9DB6-69AA67721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EEF66B-F662-4360-BA22-36935BD7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846" y="1825625"/>
            <a:ext cx="10515600" cy="4351338"/>
          </a:xfrm>
        </p:spPr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E031C8-3A86-4782-AA45-27CF84D3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74" y="0"/>
            <a:ext cx="88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651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B412B8-654E-4B92-8D37-0E45A59D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745849-1984-4AF2-B110-561073E2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F16132-4C03-4117-BFE3-69B6D0D9C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00" y="406400"/>
            <a:ext cx="11847215" cy="3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22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77">
            <a:extLst>
              <a:ext uri="{FF2B5EF4-FFF2-40B4-BE49-F238E27FC236}">
                <a16:creationId xmlns:a16="http://schemas.microsoft.com/office/drawing/2014/main" id="{A83F39E3-660C-28D2-660B-0B02140A2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51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1">
            <a:extLst>
              <a:ext uri="{FF2B5EF4-FFF2-40B4-BE49-F238E27FC236}">
                <a16:creationId xmlns:a16="http://schemas.microsoft.com/office/drawing/2014/main" id="{D0A8E6E8-1CE0-3F76-B3D8-AE9B183EF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87C69FD-F6FF-461E-A3C8-D48A1ACF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76225"/>
            <a:ext cx="105918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37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2">
            <a:extLst>
              <a:ext uri="{FF2B5EF4-FFF2-40B4-BE49-F238E27FC236}">
                <a16:creationId xmlns:a16="http://schemas.microsoft.com/office/drawing/2014/main" id="{9D213DDE-7862-687D-9FC6-8C98E651D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785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3">
            <a:extLst>
              <a:ext uri="{FF2B5EF4-FFF2-40B4-BE49-F238E27FC236}">
                <a16:creationId xmlns:a16="http://schemas.microsoft.com/office/drawing/2014/main" id="{F983E760-81AB-BE27-2FC5-D672A84FD2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016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4">
            <a:extLst>
              <a:ext uri="{FF2B5EF4-FFF2-40B4-BE49-F238E27FC236}">
                <a16:creationId xmlns:a16="http://schemas.microsoft.com/office/drawing/2014/main" id="{43DE0DC0-B007-7B89-3B0D-F60E222849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491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5">
            <a:extLst>
              <a:ext uri="{FF2B5EF4-FFF2-40B4-BE49-F238E27FC236}">
                <a16:creationId xmlns:a16="http://schemas.microsoft.com/office/drawing/2014/main" id="{7873A7FA-65A1-780F-A69C-574CBBD294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359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6">
            <a:extLst>
              <a:ext uri="{FF2B5EF4-FFF2-40B4-BE49-F238E27FC236}">
                <a16:creationId xmlns:a16="http://schemas.microsoft.com/office/drawing/2014/main" id="{9B704158-C064-B852-9DA7-DAEC5D656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229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78">
            <a:extLst>
              <a:ext uri="{FF2B5EF4-FFF2-40B4-BE49-F238E27FC236}">
                <a16:creationId xmlns:a16="http://schemas.microsoft.com/office/drawing/2014/main" id="{9A055A30-9C2A-8196-6484-CA6D2FBBE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73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Serwisy telewizyjne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Aplikacja TVP GO 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8264D38-A4AD-C09C-3207-C37A92982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960" y="1703354"/>
            <a:ext cx="62007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54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79">
            <a:extLst>
              <a:ext uri="{FF2B5EF4-FFF2-40B4-BE49-F238E27FC236}">
                <a16:creationId xmlns:a16="http://schemas.microsoft.com/office/drawing/2014/main" id="{AEE8169A-3591-B797-03A6-00D03A0948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62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0">
            <a:extLst>
              <a:ext uri="{FF2B5EF4-FFF2-40B4-BE49-F238E27FC236}">
                <a16:creationId xmlns:a16="http://schemas.microsoft.com/office/drawing/2014/main" id="{D72C32AB-65DA-99F0-A572-C0799CBB51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021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887">
            <a:extLst>
              <a:ext uri="{FF2B5EF4-FFF2-40B4-BE49-F238E27FC236}">
                <a16:creationId xmlns:a16="http://schemas.microsoft.com/office/drawing/2014/main" id="{A8B910A5-9780-83F2-E773-EC3399F15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81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342</Words>
  <Application>Microsoft Office PowerPoint</Application>
  <PresentationFormat>Panoramiczny</PresentationFormat>
  <Paragraphs>113</Paragraphs>
  <Slides>121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121</vt:i4>
      </vt:variant>
    </vt:vector>
  </HeadingPairs>
  <TitlesOfParts>
    <vt:vector size="126" baseType="lpstr">
      <vt:lpstr>Aharoni</vt:lpstr>
      <vt:lpstr>Arial</vt:lpstr>
      <vt:lpstr>Calibri</vt:lpstr>
      <vt:lpstr>Calibri Light</vt:lpstr>
      <vt:lpstr>Motyw pakietu Office</vt:lpstr>
      <vt:lpstr>FILMY ONLINE  Prowadzenie: Łukasz Szczepańczyk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ZAPRASZAMY DO PYTAŃ  </vt:lpstr>
      <vt:lpstr>ANKIETA  </vt:lpstr>
      <vt:lpstr>DZIĘKUJEMY ZA UWAGĘ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FILMY ONLINE Prowadzenie: Łukasz Szczepańczyk START   9:00</dc:title>
  <dc:creator>Łukasz</dc:creator>
  <cp:lastModifiedBy>Sudykowski Paweł</cp:lastModifiedBy>
  <cp:revision>6</cp:revision>
  <dcterms:created xsi:type="dcterms:W3CDTF">2021-11-22T19:16:31Z</dcterms:created>
  <dcterms:modified xsi:type="dcterms:W3CDTF">2022-09-30T13:40:40Z</dcterms:modified>
</cp:coreProperties>
</file>