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300" r:id="rId6"/>
    <p:sldId id="272" r:id="rId7"/>
    <p:sldId id="275" r:id="rId8"/>
    <p:sldId id="336" r:id="rId9"/>
    <p:sldId id="337" r:id="rId10"/>
    <p:sldId id="355" r:id="rId11"/>
    <p:sldId id="352" r:id="rId12"/>
    <p:sldId id="351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9" r:id="rId23"/>
    <p:sldId id="358" r:id="rId24"/>
    <p:sldId id="348" r:id="rId25"/>
    <p:sldId id="350" r:id="rId26"/>
    <p:sldId id="347" r:id="rId27"/>
    <p:sldId id="353" r:id="rId28"/>
    <p:sldId id="354" r:id="rId29"/>
    <p:sldId id="357" r:id="rId30"/>
    <p:sldId id="359" r:id="rId31"/>
    <p:sldId id="360" r:id="rId32"/>
    <p:sldId id="361" r:id="rId33"/>
    <p:sldId id="362" r:id="rId34"/>
    <p:sldId id="364" r:id="rId35"/>
    <p:sldId id="363" r:id="rId36"/>
    <p:sldId id="356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2" r:id="rId54"/>
    <p:sldId id="381" r:id="rId55"/>
    <p:sldId id="383" r:id="rId56"/>
    <p:sldId id="269" r:id="rId57"/>
    <p:sldId id="271" r:id="rId58"/>
    <p:sldId id="270" r:id="rId5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03.2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1548 345 24575,'-5'-4'0,"0"0"0,-1 1 0,1-1 0,-1 1 0,0 0 0,-9-3 0,-12-6 0,-35-20 0,-1 2 0,-2 4 0,0 2 0,-73-16 0,53 16 0,36 9 0,-80-12 0,109 25 0,1-1 0,0 0 0,0-2 0,0 0 0,0-1 0,1-1 0,-20-11 0,25 12 0,-1 0 0,0 0 0,0 1 0,-1 1 0,1 1 0,-1 0 0,-28-2 0,-109 6 0,64 2 0,81-3 0,1 0 0,0 0 0,-1 1 0,1 0 0,0 0 0,-1 1 0,1-1 0,0 1 0,0 1 0,1-1 0,-1 1 0,0 0 0,1 1 0,0-1 0,-1 1 0,1 0 0,1 0 0,-1 0 0,1 1 0,0 0 0,0 0 0,0 0 0,0 0 0,1 1 0,0-1 0,0 1 0,1 0 0,-1 0 0,-2 12 0,-38 96 0,29-84 0,2 1 0,1 0 0,2 0 0,1 1 0,1 0 0,-2 35 0,8 376 0,3-211 0,-4-141 0,5 102 0,-2-184 0,2 1 0,-1-1 0,1 0 0,1 0 0,0 0 0,0-1 0,1 1 0,6 8 0,-4-6 0,-1 1 0,0-1 0,7 21 0,-2-2 0,1-1 0,2-1 0,0 0 0,2 0 0,1-2 0,2 0 0,34 38 0,-44-55 0,0 0 0,0-1 0,1-1 0,0 0 0,0 0 0,1-1 0,0 0 0,22 8 0,6-2 0,54 11 0,-43-12 0,-45-10 0,144 41 0,-126-35 0,0 0 0,0-2 0,0-1 0,44 2 0,98-7 0,-69-2 0,-41 5 0,-36-1 0,0 0 0,0-1 0,0-1 0,0-1 0,23-4 0,-33 2 0,0 0 0,0 0 0,-1-1 0,1 0 0,13-11 0,21-12 0,-24 16 0,1-1 0,-2-1 0,0-1 0,0-1 0,25-29 0,7-6 0,-43 44 0,-1-2 0,0 1 0,0-1 0,-1 0 0,0 0 0,-1-1 0,0 1 0,0-1 0,-1 0 0,4-18 0,-3 13 0,0-1 0,2 1 0,9-22 0,-8 24 0,-1-1 0,-1 1 0,-1-1 0,0 0 0,0 0 0,-2-1 0,1 1 0,-1-26 0,-1 26 0,10-66 0,-5 49 0,1-41 0,-8-244 0,0 308 0,0 0 0,0 0 0,-1-1 0,0 1 0,-1 0 0,0 0 0,0 1 0,0-1 0,-1 1 0,-1-1 0,-8-11 0,-16-31 0,11 12 0,8 16 0,0 0 0,-8-28 0,8 23 0,0 1 0,-29-50 0,-1-3 0,36 68-195,-1 1 0,0 1 0,0-1 0,-1 1 0,0 0 0,-11-13 0,2 9-6631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1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4.9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5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29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9T20:41:3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C81A69-660E-4FDD-8E6F-D240854EF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189024-DEE0-41CF-8A6D-0F2C389AC1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9EA8451-B9E4-40BE-8A4F-90BC15E1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1ED682-06C4-4401-9CDA-A7040FE5F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ED62C98-3B70-49EE-8700-174F63D9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3292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3F9E6E-0CFA-4359-B8DF-4D94548B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FB208BA-0735-4BAB-B23B-5AABFDE2A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B38040-E855-403C-AD25-9244AD76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55C228-8D7C-423F-BE64-7A2B91E2A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9069EE-9259-4D29-ACE6-8F2F1B62F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440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853A3CD-4F53-421C-9284-D6C646234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31AA4F-AD70-45F3-B9E5-BC1042BF9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BF22536-CFBA-4FAE-9273-B5477AAB0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B0718DD-123D-47A0-8B60-07A702657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386D9B2-BB4B-4AA9-ABD8-CCF5DD72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78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2BD635-2637-405B-A232-03CF63553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8B046F-AE84-4136-8B93-8FA77B15B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22317D-3DE6-443E-AE56-15EC45EE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02E79F-8B03-4BBD-89D6-23B3EA58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C97416-5B01-45E1-8D95-BF70BDF2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783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8AE723-F4B0-43A0-9777-3957298BA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470AD6-BB10-4033-8434-394BE5E5B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6723EB1-9EF6-40C3-9156-38C4CA4E0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D2CD0B2-80CF-423C-80AA-110D5C01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A024DC-2C22-480F-92D2-595F0B45F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064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661ABC-9A4B-41FD-B08F-56DC3FE6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14FA1B-404D-4F30-AC83-092C8475D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DC0B163-4BCB-4E94-999C-04FE0E9C6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735DD0-53D5-41D6-9A48-964F6E73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5FBADA2-8C82-4C19-963F-0E7AFACF8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432E648-690C-404A-9055-FC2FCF6E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205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6BBBB7-D58D-4177-B750-3EB40066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8BF35E5-A7C9-4419-8ECA-4C675DA68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40DA1B-F034-4829-9E26-8DCE0D6E6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1F2E9BE-A319-49CA-BD2D-2F1C487D9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94ED393-10C8-435C-A29D-BCE2A8BD9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FF681B3-79B8-4A5F-A3DF-36750C61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A75ADE4-06D9-4FDC-B276-B461F1F95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F45263B-43B3-4DB0-A7FA-4984F935C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966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62B275-14ED-4197-AF6E-909DD264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630EA83-3752-4E61-8F47-FBD43F3EE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8A5340-6A0C-4CFC-B28A-8A7FD095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66AA614-51FC-4CD8-9817-6FC4AA15D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451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85E36AA-A1FD-4970-A8A5-878B7FC5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F6A6F53-A387-471D-BEEA-9CD8BCE9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398BFC3-E3E4-4151-81E5-FBF0C5CB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427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DDA31C-9C66-4730-8CE0-F888E2A0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4E4F17-DC41-4BF8-A77B-4FF9F12F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3CED8A1-822D-4A34-A78D-D958D0B33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5243E6-B24C-4C8A-99FE-57125A9B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4B39A2F-CAAC-4180-A370-4A128A93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81F729D-5053-4AD2-93C7-1C43543D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82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583584-F786-4E19-8C64-BC4ABFD0C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BA103C5-0557-46E4-95DC-06B5B660C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E7CFE50-D46B-4DFD-923F-DAED0E0E8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C54C294-4805-4E75-A18B-C09B9E379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F3496B-22F9-4510-A72E-C54C6B23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CFA5FC3-1D71-4D94-873D-A0C227B7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068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FB6B463-994D-49C9-9CE1-E6019972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6B481AB-8148-4791-B686-9A2CB08C2E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57BB44B-107F-41F6-BF26-8E9C6D5B4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94D9-C435-4665-B0BC-F93E9FE62EC4}" type="datetimeFigureOut">
              <a:rPr lang="pl-PL" smtClean="0"/>
              <a:t>30.09.2022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58CB28-7B21-48DE-A5A7-6BEF7AF24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CC74CE3-73EA-451F-9661-8ED630FADB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3934E-01D9-4581-A7AB-3D39B14279B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814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customXml" Target="../ink/ink9.xml"/><Relationship Id="rId3" Type="http://schemas.openxmlformats.org/officeDocument/2006/relationships/image" Target="../media/image3.png"/><Relationship Id="rId7" Type="http://schemas.openxmlformats.org/officeDocument/2006/relationships/customXml" Target="../ink/ink3.xml"/><Relationship Id="rId12" Type="http://schemas.openxmlformats.org/officeDocument/2006/relationships/customXml" Target="../ink/ink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7.xml"/><Relationship Id="rId5" Type="http://schemas.openxmlformats.org/officeDocument/2006/relationships/customXml" Target="../ink/ink2.xml"/><Relationship Id="rId15" Type="http://schemas.openxmlformats.org/officeDocument/2006/relationships/image" Target="../media/image9.png"/><Relationship Id="rId10" Type="http://schemas.openxmlformats.org/officeDocument/2006/relationships/customXml" Target="../ink/ink6.xml"/><Relationship Id="rId4" Type="http://schemas.openxmlformats.org/officeDocument/2006/relationships/image" Target="../media/image4.png"/><Relationship Id="rId9" Type="http://schemas.openxmlformats.org/officeDocument/2006/relationships/customXml" Target="../ink/ink5.xml"/><Relationship Id="rId14" Type="http://schemas.openxmlformats.org/officeDocument/2006/relationships/customXml" Target="../ink/ink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customXml" Target="../ink/ink18.xml"/><Relationship Id="rId3" Type="http://schemas.openxmlformats.org/officeDocument/2006/relationships/image" Target="../media/image3.png"/><Relationship Id="rId7" Type="http://schemas.openxmlformats.org/officeDocument/2006/relationships/customXml" Target="../ink/ink12.xml"/><Relationship Id="rId12" Type="http://schemas.openxmlformats.org/officeDocument/2006/relationships/customXml" Target="../ink/ink17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16.xml"/><Relationship Id="rId5" Type="http://schemas.openxmlformats.org/officeDocument/2006/relationships/customXml" Target="../ink/ink11.xml"/><Relationship Id="rId15" Type="http://schemas.openxmlformats.org/officeDocument/2006/relationships/image" Target="../media/image11.png"/><Relationship Id="rId10" Type="http://schemas.openxmlformats.org/officeDocument/2006/relationships/customXml" Target="../ink/ink15.xml"/><Relationship Id="rId4" Type="http://schemas.openxmlformats.org/officeDocument/2006/relationships/image" Target="../media/image4.png"/><Relationship Id="rId9" Type="http://schemas.openxmlformats.org/officeDocument/2006/relationships/customXml" Target="../ink/ink14.xml"/><Relationship Id="rId14" Type="http://schemas.openxmlformats.org/officeDocument/2006/relationships/customXml" Target="../ink/ink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customXml" Target="../ink/ink27.xml"/><Relationship Id="rId3" Type="http://schemas.openxmlformats.org/officeDocument/2006/relationships/image" Target="../media/image3.png"/><Relationship Id="rId7" Type="http://schemas.openxmlformats.org/officeDocument/2006/relationships/customXml" Target="../ink/ink21.xml"/><Relationship Id="rId12" Type="http://schemas.openxmlformats.org/officeDocument/2006/relationships/customXml" Target="../ink/ink2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25.xml"/><Relationship Id="rId5" Type="http://schemas.openxmlformats.org/officeDocument/2006/relationships/customXml" Target="../ink/ink20.xml"/><Relationship Id="rId15" Type="http://schemas.openxmlformats.org/officeDocument/2006/relationships/image" Target="../media/image11.png"/><Relationship Id="rId10" Type="http://schemas.openxmlformats.org/officeDocument/2006/relationships/customXml" Target="../ink/ink24.xml"/><Relationship Id="rId4" Type="http://schemas.openxmlformats.org/officeDocument/2006/relationships/image" Target="../media/image4.png"/><Relationship Id="rId9" Type="http://schemas.openxmlformats.org/officeDocument/2006/relationships/customXml" Target="../ink/ink23.xml"/><Relationship Id="rId14" Type="http://schemas.openxmlformats.org/officeDocument/2006/relationships/customXml" Target="../ink/ink2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.xml"/><Relationship Id="rId13" Type="http://schemas.openxmlformats.org/officeDocument/2006/relationships/customXml" Target="../ink/ink36.xml"/><Relationship Id="rId3" Type="http://schemas.openxmlformats.org/officeDocument/2006/relationships/image" Target="../media/image3.png"/><Relationship Id="rId7" Type="http://schemas.openxmlformats.org/officeDocument/2006/relationships/customXml" Target="../ink/ink30.xml"/><Relationship Id="rId12" Type="http://schemas.openxmlformats.org/officeDocument/2006/relationships/customXml" Target="../ink/ink35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34.xml"/><Relationship Id="rId5" Type="http://schemas.openxmlformats.org/officeDocument/2006/relationships/customXml" Target="../ink/ink29.xml"/><Relationship Id="rId15" Type="http://schemas.openxmlformats.org/officeDocument/2006/relationships/image" Target="../media/image11.png"/><Relationship Id="rId10" Type="http://schemas.openxmlformats.org/officeDocument/2006/relationships/customXml" Target="../ink/ink33.xml"/><Relationship Id="rId4" Type="http://schemas.openxmlformats.org/officeDocument/2006/relationships/image" Target="../media/image4.png"/><Relationship Id="rId9" Type="http://schemas.openxmlformats.org/officeDocument/2006/relationships/customXml" Target="../ink/ink32.xml"/><Relationship Id="rId14" Type="http://schemas.openxmlformats.org/officeDocument/2006/relationships/customXml" Target="../ink/ink3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.xml"/><Relationship Id="rId13" Type="http://schemas.openxmlformats.org/officeDocument/2006/relationships/customXml" Target="../ink/ink45.xml"/><Relationship Id="rId3" Type="http://schemas.openxmlformats.org/officeDocument/2006/relationships/image" Target="../media/image3.png"/><Relationship Id="rId7" Type="http://schemas.openxmlformats.org/officeDocument/2006/relationships/customXml" Target="../ink/ink39.xml"/><Relationship Id="rId12" Type="http://schemas.openxmlformats.org/officeDocument/2006/relationships/customXml" Target="../ink/ink44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43.xml"/><Relationship Id="rId5" Type="http://schemas.openxmlformats.org/officeDocument/2006/relationships/customXml" Target="../ink/ink38.xml"/><Relationship Id="rId15" Type="http://schemas.openxmlformats.org/officeDocument/2006/relationships/image" Target="../media/image11.png"/><Relationship Id="rId10" Type="http://schemas.openxmlformats.org/officeDocument/2006/relationships/customXml" Target="../ink/ink42.xml"/><Relationship Id="rId4" Type="http://schemas.openxmlformats.org/officeDocument/2006/relationships/image" Target="../media/image4.png"/><Relationship Id="rId9" Type="http://schemas.openxmlformats.org/officeDocument/2006/relationships/customXml" Target="../ink/ink41.xml"/><Relationship Id="rId14" Type="http://schemas.openxmlformats.org/officeDocument/2006/relationships/customXml" Target="../ink/ink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13" Type="http://schemas.openxmlformats.org/officeDocument/2006/relationships/customXml" Target="../ink/ink54.xml"/><Relationship Id="rId3" Type="http://schemas.openxmlformats.org/officeDocument/2006/relationships/image" Target="../media/image3.png"/><Relationship Id="rId7" Type="http://schemas.openxmlformats.org/officeDocument/2006/relationships/customXml" Target="../ink/ink48.xml"/><Relationship Id="rId12" Type="http://schemas.openxmlformats.org/officeDocument/2006/relationships/customXml" Target="../ink/ink5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52.xml"/><Relationship Id="rId5" Type="http://schemas.openxmlformats.org/officeDocument/2006/relationships/customXml" Target="../ink/ink47.xml"/><Relationship Id="rId15" Type="http://schemas.openxmlformats.org/officeDocument/2006/relationships/image" Target="../media/image11.png"/><Relationship Id="rId10" Type="http://schemas.openxmlformats.org/officeDocument/2006/relationships/customXml" Target="../ink/ink51.xml"/><Relationship Id="rId4" Type="http://schemas.openxmlformats.org/officeDocument/2006/relationships/image" Target="../media/image4.png"/><Relationship Id="rId9" Type="http://schemas.openxmlformats.org/officeDocument/2006/relationships/customXml" Target="../ink/ink50.xml"/><Relationship Id="rId14" Type="http://schemas.openxmlformats.org/officeDocument/2006/relationships/customXml" Target="../ink/ink5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8.xml"/><Relationship Id="rId13" Type="http://schemas.openxmlformats.org/officeDocument/2006/relationships/customXml" Target="../ink/ink63.xml"/><Relationship Id="rId3" Type="http://schemas.openxmlformats.org/officeDocument/2006/relationships/image" Target="../media/image3.png"/><Relationship Id="rId7" Type="http://schemas.openxmlformats.org/officeDocument/2006/relationships/customXml" Target="../ink/ink57.xml"/><Relationship Id="rId12" Type="http://schemas.openxmlformats.org/officeDocument/2006/relationships/customXml" Target="../ink/ink62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61.xml"/><Relationship Id="rId5" Type="http://schemas.openxmlformats.org/officeDocument/2006/relationships/customXml" Target="../ink/ink56.xml"/><Relationship Id="rId15" Type="http://schemas.openxmlformats.org/officeDocument/2006/relationships/image" Target="../media/image11.png"/><Relationship Id="rId10" Type="http://schemas.openxmlformats.org/officeDocument/2006/relationships/customXml" Target="../ink/ink60.xml"/><Relationship Id="rId4" Type="http://schemas.openxmlformats.org/officeDocument/2006/relationships/image" Target="../media/image4.png"/><Relationship Id="rId9" Type="http://schemas.openxmlformats.org/officeDocument/2006/relationships/customXml" Target="../ink/ink59.xml"/><Relationship Id="rId14" Type="http://schemas.openxmlformats.org/officeDocument/2006/relationships/customXml" Target="../ink/ink6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7.xml"/><Relationship Id="rId13" Type="http://schemas.openxmlformats.org/officeDocument/2006/relationships/customXml" Target="../ink/ink72.xml"/><Relationship Id="rId3" Type="http://schemas.openxmlformats.org/officeDocument/2006/relationships/image" Target="../media/image3.png"/><Relationship Id="rId7" Type="http://schemas.openxmlformats.org/officeDocument/2006/relationships/customXml" Target="../ink/ink66.xml"/><Relationship Id="rId12" Type="http://schemas.openxmlformats.org/officeDocument/2006/relationships/customXml" Target="../ink/ink71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70.xml"/><Relationship Id="rId5" Type="http://schemas.openxmlformats.org/officeDocument/2006/relationships/customXml" Target="../ink/ink65.xml"/><Relationship Id="rId15" Type="http://schemas.openxmlformats.org/officeDocument/2006/relationships/image" Target="../media/image11.png"/><Relationship Id="rId10" Type="http://schemas.openxmlformats.org/officeDocument/2006/relationships/customXml" Target="../ink/ink69.xml"/><Relationship Id="rId4" Type="http://schemas.openxmlformats.org/officeDocument/2006/relationships/image" Target="../media/image4.png"/><Relationship Id="rId9" Type="http://schemas.openxmlformats.org/officeDocument/2006/relationships/customXml" Target="../ink/ink68.xml"/><Relationship Id="rId14" Type="http://schemas.openxmlformats.org/officeDocument/2006/relationships/customXml" Target="../ink/ink7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.xml"/><Relationship Id="rId13" Type="http://schemas.openxmlformats.org/officeDocument/2006/relationships/customXml" Target="../ink/ink81.xml"/><Relationship Id="rId3" Type="http://schemas.openxmlformats.org/officeDocument/2006/relationships/image" Target="../media/image3.png"/><Relationship Id="rId7" Type="http://schemas.openxmlformats.org/officeDocument/2006/relationships/customXml" Target="../ink/ink75.xml"/><Relationship Id="rId12" Type="http://schemas.openxmlformats.org/officeDocument/2006/relationships/customXml" Target="../ink/ink80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79.xml"/><Relationship Id="rId5" Type="http://schemas.openxmlformats.org/officeDocument/2006/relationships/customXml" Target="../ink/ink74.xml"/><Relationship Id="rId15" Type="http://schemas.openxmlformats.org/officeDocument/2006/relationships/image" Target="../media/image11.png"/><Relationship Id="rId10" Type="http://schemas.openxmlformats.org/officeDocument/2006/relationships/customXml" Target="../ink/ink78.xml"/><Relationship Id="rId4" Type="http://schemas.openxmlformats.org/officeDocument/2006/relationships/image" Target="../media/image4.png"/><Relationship Id="rId9" Type="http://schemas.openxmlformats.org/officeDocument/2006/relationships/customXml" Target="../ink/ink77.xml"/><Relationship Id="rId14" Type="http://schemas.openxmlformats.org/officeDocument/2006/relationships/customXml" Target="../ink/ink8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85.xml"/><Relationship Id="rId13" Type="http://schemas.openxmlformats.org/officeDocument/2006/relationships/customXml" Target="../ink/ink90.xml"/><Relationship Id="rId3" Type="http://schemas.openxmlformats.org/officeDocument/2006/relationships/image" Target="../media/image3.png"/><Relationship Id="rId7" Type="http://schemas.openxmlformats.org/officeDocument/2006/relationships/customXml" Target="../ink/ink84.xml"/><Relationship Id="rId12" Type="http://schemas.openxmlformats.org/officeDocument/2006/relationships/customXml" Target="../ink/ink89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88.xml"/><Relationship Id="rId5" Type="http://schemas.openxmlformats.org/officeDocument/2006/relationships/customXml" Target="../ink/ink83.xml"/><Relationship Id="rId15" Type="http://schemas.openxmlformats.org/officeDocument/2006/relationships/image" Target="../media/image11.png"/><Relationship Id="rId10" Type="http://schemas.openxmlformats.org/officeDocument/2006/relationships/customXml" Target="../ink/ink87.xml"/><Relationship Id="rId4" Type="http://schemas.openxmlformats.org/officeDocument/2006/relationships/image" Target="../media/image4.png"/><Relationship Id="rId9" Type="http://schemas.openxmlformats.org/officeDocument/2006/relationships/customXml" Target="../ink/ink86.xml"/><Relationship Id="rId14" Type="http://schemas.openxmlformats.org/officeDocument/2006/relationships/customXml" Target="../ink/ink9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94.xml"/><Relationship Id="rId13" Type="http://schemas.openxmlformats.org/officeDocument/2006/relationships/customXml" Target="../ink/ink99.xml"/><Relationship Id="rId3" Type="http://schemas.openxmlformats.org/officeDocument/2006/relationships/image" Target="../media/image3.png"/><Relationship Id="rId7" Type="http://schemas.openxmlformats.org/officeDocument/2006/relationships/customXml" Target="../ink/ink93.xml"/><Relationship Id="rId12" Type="http://schemas.openxmlformats.org/officeDocument/2006/relationships/customXml" Target="../ink/ink98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97.xml"/><Relationship Id="rId5" Type="http://schemas.openxmlformats.org/officeDocument/2006/relationships/customXml" Target="../ink/ink92.xml"/><Relationship Id="rId15" Type="http://schemas.openxmlformats.org/officeDocument/2006/relationships/image" Target="../media/image11.png"/><Relationship Id="rId10" Type="http://schemas.openxmlformats.org/officeDocument/2006/relationships/customXml" Target="../ink/ink96.xml"/><Relationship Id="rId4" Type="http://schemas.openxmlformats.org/officeDocument/2006/relationships/image" Target="../media/image4.png"/><Relationship Id="rId9" Type="http://schemas.openxmlformats.org/officeDocument/2006/relationships/customXml" Target="../ink/ink95.xml"/><Relationship Id="rId14" Type="http://schemas.openxmlformats.org/officeDocument/2006/relationships/customXml" Target="../ink/ink10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3.xml"/><Relationship Id="rId13" Type="http://schemas.openxmlformats.org/officeDocument/2006/relationships/customXml" Target="../ink/ink108.xml"/><Relationship Id="rId3" Type="http://schemas.openxmlformats.org/officeDocument/2006/relationships/image" Target="../media/image3.png"/><Relationship Id="rId7" Type="http://schemas.openxmlformats.org/officeDocument/2006/relationships/customXml" Target="../ink/ink102.xml"/><Relationship Id="rId12" Type="http://schemas.openxmlformats.org/officeDocument/2006/relationships/customXml" Target="../ink/ink107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106.xml"/><Relationship Id="rId5" Type="http://schemas.openxmlformats.org/officeDocument/2006/relationships/customXml" Target="../ink/ink101.xml"/><Relationship Id="rId15" Type="http://schemas.openxmlformats.org/officeDocument/2006/relationships/image" Target="../media/image11.png"/><Relationship Id="rId10" Type="http://schemas.openxmlformats.org/officeDocument/2006/relationships/customXml" Target="../ink/ink105.xml"/><Relationship Id="rId4" Type="http://schemas.openxmlformats.org/officeDocument/2006/relationships/image" Target="../media/image4.png"/><Relationship Id="rId9" Type="http://schemas.openxmlformats.org/officeDocument/2006/relationships/customXml" Target="../ink/ink104.xml"/><Relationship Id="rId14" Type="http://schemas.openxmlformats.org/officeDocument/2006/relationships/customXml" Target="../ink/ink10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slide" Target="slide28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2.xml"/><Relationship Id="rId13" Type="http://schemas.openxmlformats.org/officeDocument/2006/relationships/customXml" Target="../ink/ink117.xml"/><Relationship Id="rId3" Type="http://schemas.openxmlformats.org/officeDocument/2006/relationships/image" Target="../media/image3.png"/><Relationship Id="rId7" Type="http://schemas.openxmlformats.org/officeDocument/2006/relationships/customXml" Target="../ink/ink111.xml"/><Relationship Id="rId12" Type="http://schemas.openxmlformats.org/officeDocument/2006/relationships/customXml" Target="../ink/ink116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115.xml"/><Relationship Id="rId5" Type="http://schemas.openxmlformats.org/officeDocument/2006/relationships/customXml" Target="../ink/ink110.xml"/><Relationship Id="rId15" Type="http://schemas.openxmlformats.org/officeDocument/2006/relationships/image" Target="../media/image11.png"/><Relationship Id="rId10" Type="http://schemas.openxmlformats.org/officeDocument/2006/relationships/customXml" Target="../ink/ink114.xml"/><Relationship Id="rId4" Type="http://schemas.openxmlformats.org/officeDocument/2006/relationships/image" Target="../media/image4.png"/><Relationship Id="rId9" Type="http://schemas.openxmlformats.org/officeDocument/2006/relationships/customXml" Target="../ink/ink113.xml"/><Relationship Id="rId14" Type="http://schemas.openxmlformats.org/officeDocument/2006/relationships/customXml" Target="../ink/ink1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1.xml"/><Relationship Id="rId13" Type="http://schemas.openxmlformats.org/officeDocument/2006/relationships/customXml" Target="../ink/ink126.xml"/><Relationship Id="rId3" Type="http://schemas.openxmlformats.org/officeDocument/2006/relationships/image" Target="../media/image3.png"/><Relationship Id="rId7" Type="http://schemas.openxmlformats.org/officeDocument/2006/relationships/customXml" Target="../ink/ink120.xml"/><Relationship Id="rId12" Type="http://schemas.openxmlformats.org/officeDocument/2006/relationships/customXml" Target="../ink/ink125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124.xml"/><Relationship Id="rId5" Type="http://schemas.openxmlformats.org/officeDocument/2006/relationships/customXml" Target="../ink/ink119.xml"/><Relationship Id="rId15" Type="http://schemas.openxmlformats.org/officeDocument/2006/relationships/image" Target="../media/image11.png"/><Relationship Id="rId10" Type="http://schemas.openxmlformats.org/officeDocument/2006/relationships/customXml" Target="../ink/ink123.xml"/><Relationship Id="rId4" Type="http://schemas.openxmlformats.org/officeDocument/2006/relationships/image" Target="../media/image4.png"/><Relationship Id="rId9" Type="http://schemas.openxmlformats.org/officeDocument/2006/relationships/customXml" Target="../ink/ink122.xml"/><Relationship Id="rId14" Type="http://schemas.openxmlformats.org/officeDocument/2006/relationships/customXml" Target="../ink/ink12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0.xml"/><Relationship Id="rId13" Type="http://schemas.openxmlformats.org/officeDocument/2006/relationships/customXml" Target="../ink/ink135.xml"/><Relationship Id="rId3" Type="http://schemas.openxmlformats.org/officeDocument/2006/relationships/image" Target="../media/image3.png"/><Relationship Id="rId7" Type="http://schemas.openxmlformats.org/officeDocument/2006/relationships/customXml" Target="../ink/ink129.xml"/><Relationship Id="rId12" Type="http://schemas.openxmlformats.org/officeDocument/2006/relationships/customXml" Target="../ink/ink13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133.xml"/><Relationship Id="rId5" Type="http://schemas.openxmlformats.org/officeDocument/2006/relationships/customXml" Target="../ink/ink128.xml"/><Relationship Id="rId15" Type="http://schemas.openxmlformats.org/officeDocument/2006/relationships/image" Target="../media/image11.png"/><Relationship Id="rId10" Type="http://schemas.openxmlformats.org/officeDocument/2006/relationships/customXml" Target="../ink/ink132.xml"/><Relationship Id="rId4" Type="http://schemas.openxmlformats.org/officeDocument/2006/relationships/image" Target="../media/image4.png"/><Relationship Id="rId9" Type="http://schemas.openxmlformats.org/officeDocument/2006/relationships/customXml" Target="../ink/ink131.xml"/><Relationship Id="rId14" Type="http://schemas.openxmlformats.org/officeDocument/2006/relationships/customXml" Target="../ink/ink13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9.xml"/><Relationship Id="rId13" Type="http://schemas.openxmlformats.org/officeDocument/2006/relationships/customXml" Target="../ink/ink144.xml"/><Relationship Id="rId3" Type="http://schemas.openxmlformats.org/officeDocument/2006/relationships/image" Target="../media/image3.png"/><Relationship Id="rId7" Type="http://schemas.openxmlformats.org/officeDocument/2006/relationships/customXml" Target="../ink/ink138.xml"/><Relationship Id="rId12" Type="http://schemas.openxmlformats.org/officeDocument/2006/relationships/customXml" Target="../ink/ink14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142.xml"/><Relationship Id="rId5" Type="http://schemas.openxmlformats.org/officeDocument/2006/relationships/customXml" Target="../ink/ink137.xml"/><Relationship Id="rId15" Type="http://schemas.openxmlformats.org/officeDocument/2006/relationships/image" Target="../media/image11.png"/><Relationship Id="rId10" Type="http://schemas.openxmlformats.org/officeDocument/2006/relationships/customXml" Target="../ink/ink141.xml"/><Relationship Id="rId4" Type="http://schemas.openxmlformats.org/officeDocument/2006/relationships/image" Target="../media/image4.png"/><Relationship Id="rId9" Type="http://schemas.openxmlformats.org/officeDocument/2006/relationships/customXml" Target="../ink/ink140.xml"/><Relationship Id="rId14" Type="http://schemas.openxmlformats.org/officeDocument/2006/relationships/customXml" Target="../ink/ink145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8.xml"/><Relationship Id="rId13" Type="http://schemas.openxmlformats.org/officeDocument/2006/relationships/customXml" Target="../ink/ink153.xml"/><Relationship Id="rId3" Type="http://schemas.openxmlformats.org/officeDocument/2006/relationships/image" Target="../media/image3.png"/><Relationship Id="rId7" Type="http://schemas.openxmlformats.org/officeDocument/2006/relationships/customXml" Target="../ink/ink147.xml"/><Relationship Id="rId12" Type="http://schemas.openxmlformats.org/officeDocument/2006/relationships/customXml" Target="../ink/ink152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151.xml"/><Relationship Id="rId5" Type="http://schemas.openxmlformats.org/officeDocument/2006/relationships/customXml" Target="../ink/ink146.xml"/><Relationship Id="rId15" Type="http://schemas.openxmlformats.org/officeDocument/2006/relationships/image" Target="../media/image11.png"/><Relationship Id="rId10" Type="http://schemas.openxmlformats.org/officeDocument/2006/relationships/customXml" Target="../ink/ink150.xml"/><Relationship Id="rId4" Type="http://schemas.openxmlformats.org/officeDocument/2006/relationships/image" Target="../media/image4.png"/><Relationship Id="rId9" Type="http://schemas.openxmlformats.org/officeDocument/2006/relationships/customXml" Target="../ink/ink149.xml"/><Relationship Id="rId14" Type="http://schemas.openxmlformats.org/officeDocument/2006/relationships/customXml" Target="../ink/ink15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7.xml"/><Relationship Id="rId13" Type="http://schemas.openxmlformats.org/officeDocument/2006/relationships/customXml" Target="../ink/ink162.xml"/><Relationship Id="rId3" Type="http://schemas.openxmlformats.org/officeDocument/2006/relationships/image" Target="../media/image3.png"/><Relationship Id="rId7" Type="http://schemas.openxmlformats.org/officeDocument/2006/relationships/customXml" Target="../ink/ink156.xml"/><Relationship Id="rId12" Type="http://schemas.openxmlformats.org/officeDocument/2006/relationships/customXml" Target="../ink/ink16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160.xml"/><Relationship Id="rId5" Type="http://schemas.openxmlformats.org/officeDocument/2006/relationships/customXml" Target="../ink/ink155.xml"/><Relationship Id="rId15" Type="http://schemas.openxmlformats.org/officeDocument/2006/relationships/image" Target="../media/image11.png"/><Relationship Id="rId10" Type="http://schemas.openxmlformats.org/officeDocument/2006/relationships/customXml" Target="../ink/ink159.xml"/><Relationship Id="rId4" Type="http://schemas.openxmlformats.org/officeDocument/2006/relationships/image" Target="../media/image4.png"/><Relationship Id="rId9" Type="http://schemas.openxmlformats.org/officeDocument/2006/relationships/customXml" Target="../ink/ink158.xml"/><Relationship Id="rId14" Type="http://schemas.openxmlformats.org/officeDocument/2006/relationships/customXml" Target="../ink/ink16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6.xml"/><Relationship Id="rId13" Type="http://schemas.openxmlformats.org/officeDocument/2006/relationships/customXml" Target="../ink/ink171.xml"/><Relationship Id="rId3" Type="http://schemas.openxmlformats.org/officeDocument/2006/relationships/image" Target="../media/image3.png"/><Relationship Id="rId7" Type="http://schemas.openxmlformats.org/officeDocument/2006/relationships/customXml" Target="../ink/ink165.xml"/><Relationship Id="rId12" Type="http://schemas.openxmlformats.org/officeDocument/2006/relationships/customXml" Target="../ink/ink170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customXml" Target="../ink/ink169.xml"/><Relationship Id="rId5" Type="http://schemas.openxmlformats.org/officeDocument/2006/relationships/customXml" Target="../ink/ink164.xml"/><Relationship Id="rId15" Type="http://schemas.openxmlformats.org/officeDocument/2006/relationships/image" Target="../media/image11.png"/><Relationship Id="rId10" Type="http://schemas.openxmlformats.org/officeDocument/2006/relationships/customXml" Target="../ink/ink168.xml"/><Relationship Id="rId4" Type="http://schemas.openxmlformats.org/officeDocument/2006/relationships/image" Target="../media/image4.png"/><Relationship Id="rId9" Type="http://schemas.openxmlformats.org/officeDocument/2006/relationships/customXml" Target="../ink/ink167.xml"/><Relationship Id="rId14" Type="http://schemas.openxmlformats.org/officeDocument/2006/relationships/customXml" Target="../ink/ink17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SMARTFON APLIKACJE</a:t>
            </a:r>
            <a:br>
              <a:rPr lang="pl-PL" sz="48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Prowadzenie:</a:t>
            </a:r>
            <a:b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r>
              <a:rPr lang="pl-PL" sz="2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Łukasz Szczepańczyk</a:t>
            </a:r>
            <a:br>
              <a:rPr lang="pl-PL" sz="7200" b="1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855922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Rodzaje aplikacji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działające po włączeniu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działające w tle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9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132370"/>
            <a:ext cx="10515600" cy="4593260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Rodzaje aplikacji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biurowe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komunikacyjne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rozrywkowe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edukacyjne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zdrowotne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media społecznościowe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Inne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37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aplikacja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Rodzaje aplikacji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Wymagania aplikacji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6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Gdzie mogę znaleźć aplikacje?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Android: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- Sklep Play 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Strona www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IOS:</a:t>
            </a:r>
          </a:p>
          <a:p>
            <a:pPr marL="0" indent="0" algn="just">
              <a:buNone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App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Store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90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37" y="915645"/>
            <a:ext cx="2196445" cy="4758965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CE8CE4D2-6ABF-4EF1-A35B-719DF9380D78}"/>
                  </a:ext>
                </a:extLst>
              </p14:cNvPr>
              <p14:cNvContentPartPr/>
              <p14:nvPr/>
            </p14:nvContentPartPr>
            <p14:xfrm>
              <a:off x="4909992" y="3420212"/>
              <a:ext cx="623520" cy="73872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CE8CE4D2-6ABF-4EF1-A35B-719DF9380D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01352" y="3411572"/>
                <a:ext cx="641160" cy="75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7064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037" y="1171573"/>
            <a:ext cx="2196445" cy="4503035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5072" y="298857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2072" y="25551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2072" y="25551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2072" y="255513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92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7017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0002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3098" y="1171573"/>
            <a:ext cx="2078323" cy="4503035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0820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4"/>
            <a:ext cx="2078323" cy="4503033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0723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4"/>
            <a:ext cx="2078322" cy="4503033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8528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298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3F303D-FB94-4C74-880D-3D5BED655B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5B329A-1997-4ADE-B219-D079B016DA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251AC04-107B-4B45-BD33-8D40C9F4D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27" y="263695"/>
            <a:ext cx="11554273" cy="648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7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1769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4672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6988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8533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91433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7730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2873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Wymagania aplikacji: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Dostęp do kamery, mikrofonu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Dostęp do zdjęć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Dostęp do kontaktów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Dostęp do lokalizacji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Dostęp do plików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Inne 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64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Uprawnienia aplikacji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Wysyłanie powiadomień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Wyświetlanie okien z powiadomieniami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3796823"/>
                  </p:ext>
                </p:extLst>
              </p:nvPr>
            </p:nvGraphicFramePr>
            <p:xfrm>
              <a:off x="-1674868" y="3560885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4868" y="35608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0504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6069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DA9513-E1AF-4E66-BAE9-15EDDCB6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pl-PL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7200" dirty="0">
                <a:solidFill>
                  <a:schemeClr val="accent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www.radiosovo.pl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80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1925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3884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5984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9138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2432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6CBCEC6-EFE3-438C-9B18-08CA49A1B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5964" y="1171575"/>
            <a:ext cx="2078322" cy="4503031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14:cNvPr>
              <p14:cNvContentPartPr/>
              <p14:nvPr/>
            </p14:nvContentPartPr>
            <p14:xfrm>
              <a:off x="4703712" y="2997212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CE540061-70D2-43C5-A907-CC9D0B0900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4712" y="29882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upa 10">
            <a:extLst>
              <a:ext uri="{FF2B5EF4-FFF2-40B4-BE49-F238E27FC236}">
                <a16:creationId xmlns:a16="http://schemas.microsoft.com/office/drawing/2014/main" id="{5539FEB0-70B5-4541-9433-C5076E7F9130}"/>
              </a:ext>
            </a:extLst>
          </p:cNvPr>
          <p:cNvGrpSpPr/>
          <p:nvPr/>
        </p:nvGrpSpPr>
        <p:grpSpPr>
          <a:xfrm>
            <a:off x="4910712" y="2563772"/>
            <a:ext cx="360" cy="360"/>
            <a:chOff x="4910712" y="256377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DF2A89EA-4D5D-4B4E-8CB3-9B4C403640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5974566-FF31-487F-B89F-32245521EDE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14:cNvPr>
                <p14:cNvContentPartPr/>
                <p14:nvPr/>
              </p14:nvContentPartPr>
              <p14:xfrm>
                <a:off x="4910712" y="2563772"/>
                <a:ext cx="360" cy="360"/>
              </p14:xfrm>
            </p:contentPart>
          </mc:Choice>
          <mc:Fallback xmlns="">
            <p:pic>
              <p:nvPicPr>
                <p:cNvPr id="9" name="Pismo odręczne 8">
                  <a:extLst>
                    <a:ext uri="{FF2B5EF4-FFF2-40B4-BE49-F238E27FC236}">
                      <a16:creationId xmlns:a16="http://schemas.microsoft.com/office/drawing/2014/main" id="{A83F2E22-398B-4CCA-9B2D-E6DEC4F1664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01712" y="255477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14:cNvPr>
              <p14:cNvContentPartPr/>
              <p14:nvPr/>
            </p14:nvContentPartPr>
            <p14:xfrm>
              <a:off x="5024112" y="2987852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43BADFA-CCD9-47F3-9705-970B9EDE37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15112" y="2978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14:cNvPr>
              <p14:cNvContentPartPr/>
              <p14:nvPr/>
            </p14:nvContentPartPr>
            <p14:xfrm>
              <a:off x="5505072" y="2705252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0D66702F-DBE3-4B89-AF78-86AC3CD97C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96072" y="269625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upa 14">
            <a:extLst>
              <a:ext uri="{FF2B5EF4-FFF2-40B4-BE49-F238E27FC236}">
                <a16:creationId xmlns:a16="http://schemas.microsoft.com/office/drawing/2014/main" id="{B80D5FF0-0E83-4425-A799-09E7DF97BCC0}"/>
              </a:ext>
            </a:extLst>
          </p:cNvPr>
          <p:cNvGrpSpPr/>
          <p:nvPr/>
        </p:nvGrpSpPr>
        <p:grpSpPr>
          <a:xfrm>
            <a:off x="4996032" y="2620652"/>
            <a:ext cx="360" cy="360"/>
            <a:chOff x="4996032" y="2620652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166BFC19-1788-4571-A847-A5B2A45964B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14:cNvPr>
                <p14:cNvContentPartPr/>
                <p14:nvPr/>
              </p14:nvContentPartPr>
              <p14:xfrm>
                <a:off x="4996032" y="2620652"/>
                <a:ext cx="360" cy="360"/>
              </p14:xfrm>
            </p:contentPart>
          </mc:Choice>
          <mc:Fallback xmlns="">
            <p:pic>
              <p:nvPicPr>
                <p:cNvPr id="14" name="Pismo odręczne 13">
                  <a:extLst>
                    <a:ext uri="{FF2B5EF4-FFF2-40B4-BE49-F238E27FC236}">
                      <a16:creationId xmlns:a16="http://schemas.microsoft.com/office/drawing/2014/main" id="{1238E93A-BDE7-4019-83BE-05A5D9CDC0D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87032" y="26116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14:cNvPr>
              <p14:cNvContentPartPr/>
              <p14:nvPr/>
            </p14:nvContentPartPr>
            <p14:xfrm>
              <a:off x="5589672" y="2478812"/>
              <a:ext cx="360" cy="18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E71CB31-9CC9-4EC0-8158-277C76E935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80672" y="2469812"/>
                <a:ext cx="18000" cy="1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08135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 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Gdzie znajdę aplikacje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zainstalować aplikacje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ustawić uprawnienia aplikacji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674868" y="3560885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4868" y="35608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7140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komunikatory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674868" y="3560885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4868" y="35608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9" name="Obraz 8">
            <a:extLst>
              <a:ext uri="{FF2B5EF4-FFF2-40B4-BE49-F238E27FC236}">
                <a16:creationId xmlns:a16="http://schemas.microsoft.com/office/drawing/2014/main" id="{2FC8F735-CF47-4466-8880-AFF2065A3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739" y="1733762"/>
            <a:ext cx="8050490" cy="41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53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zakupy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ALLEGRO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674868" y="3560885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4868" y="35608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84" y="1788210"/>
            <a:ext cx="2339903" cy="399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75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zakupy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BLIX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674868" y="3560885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4868" y="35608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788210"/>
            <a:ext cx="1841732" cy="399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9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O czym dziś porozmawiamy?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aplikacja mobilna?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Rodzaje aplikacji mobilnych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 zainstalować, zaktualizować i odinstalować aplikację?</a:t>
            </a:r>
          </a:p>
          <a:p>
            <a:pPr marL="457200" indent="-457200" algn="just">
              <a:buAutoNum type="arabicPeriod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zakupowe, podróżnicze, zdrowotne, komunikacyjne, edukacyjne i inne</a:t>
            </a: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44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zakupy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PYSZNE.PL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674868" y="3560885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4868" y="35608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788211"/>
            <a:ext cx="1841732" cy="399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21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zakupy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LISTONIC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674868" y="3560885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4868" y="35608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788211"/>
            <a:ext cx="1841731" cy="399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9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zakupy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ZDROWE ZAKUPY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POLA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674868" y="3560885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4868" y="35608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788212"/>
            <a:ext cx="1841731" cy="399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61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zakupy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PAN PARAGON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674868" y="3560885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4868" y="35608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788212"/>
            <a:ext cx="1841730" cy="399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31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komunikacja, podróże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Mapy Google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1674868" y="3560885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674868" y="356088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788213"/>
            <a:ext cx="1841730" cy="39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32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komunikacja, podróże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BOLT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UBER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ITAXI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MYTAXI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64250886"/>
                  </p:ext>
                </p:extLst>
              </p:nvPr>
            </p:nvGraphicFramePr>
            <p:xfrm>
              <a:off x="-2347913" y="4064127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47913" y="406412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788213"/>
            <a:ext cx="1841729" cy="39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547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komunikacja, podróże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JAKDOJADE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47913" y="4064127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47913" y="406412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788214"/>
            <a:ext cx="1841729" cy="39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35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komunikacja, podróże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BOOKING.COM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TRIVAGO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47913" y="4064127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47913" y="406412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788214"/>
            <a:ext cx="1841728" cy="399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302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komunikacja, podróże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Acuweather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Pogoda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47913" y="4064127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47913" y="406412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788215"/>
            <a:ext cx="1841728" cy="39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039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rozrywka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Netflix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47913" y="4064127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47913" y="406412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69" y="1847655"/>
            <a:ext cx="1841728" cy="393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15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to jest aplikacja mobilna?</a:t>
            </a:r>
          </a:p>
          <a:p>
            <a:pPr marL="0" indent="0" algn="ctr">
              <a:buNone/>
            </a:pPr>
            <a:endParaRPr lang="pl-PL" sz="7200" dirty="0">
              <a:solidFill>
                <a:schemeClr val="accent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49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rozrywka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Spotify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47913" y="4064127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47913" y="406412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186" y="1847655"/>
            <a:ext cx="1814294" cy="393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157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użytkowe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Fitatu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47913" y="4064127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47913" y="406412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186" y="1847656"/>
            <a:ext cx="1814294" cy="39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112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użytkowe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Mobywatel</a:t>
            </a: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47913" y="4064127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47913" y="406412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1806" y="1800520"/>
            <a:ext cx="2508674" cy="36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233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Najciekawsze aplikacje – Jak zarobić na aplikacje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Premie Google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347913" y="4064127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347913" y="406412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Obraz 9">
            <a:extLst>
              <a:ext uri="{FF2B5EF4-FFF2-40B4-BE49-F238E27FC236}">
                <a16:creationId xmlns:a16="http://schemas.microsoft.com/office/drawing/2014/main" id="{89860959-A624-41DC-92AD-7328836DC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031" y="1800520"/>
            <a:ext cx="1674224" cy="36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545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515600" cy="437769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Inne aplikacje: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Krokomierz, Gdzie zaparkowałem samochód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Bankowość elektroniczna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Sportowe (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flashscore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)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Obróbka zdjęć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Chmury (dysk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google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, </a:t>
            </a: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dropbox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)</a:t>
            </a:r>
          </a:p>
          <a:p>
            <a:pPr algn="just">
              <a:buFontTx/>
              <a:buChar char="-"/>
            </a:pPr>
            <a:r>
              <a:rPr lang="pl-PL" sz="3200" b="1" dirty="0" err="1">
                <a:solidFill>
                  <a:schemeClr val="accent1"/>
                </a:solidFill>
                <a:cs typeface="Aharoni" panose="02010803020104030203" pitchFamily="2" charset="-79"/>
              </a:rPr>
              <a:t>Youtube</a:t>
            </a: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 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Notatki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79298261"/>
                  </p:ext>
                </p:extLst>
              </p:nvPr>
            </p:nvGraphicFramePr>
            <p:xfrm>
              <a:off x="-2806085" y="3820316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806085" y="382031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76844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5"/>
            <a:ext cx="10515600" cy="43776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Podsumowanie</a:t>
            </a: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Poznaliśmy najpopularniejsze aplikacje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Komunikacyjne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Rozrywkowe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Użytkowe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Zakupowe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inne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Powiększenie slajdu 3"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806085" y="3820316"/>
              <a:ext cx="3048000" cy="1714500"/>
            </p:xfrm>
            <a:graphic>
              <a:graphicData uri="http://schemas.microsoft.com/office/powerpoint/2016/slidezoom">
                <pslz:sldZm>
                  <pslz:sldZmObj sldId="354" cId="1620504946">
                    <pslz:zmPr id="{304ACD22-FC87-4E8D-9053-5AD2543700E3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Powiększenie slajdu 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5293C8B-4416-4F33-A2A7-0E30D9B167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806085" y="3820316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4610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ZAPRASZAMY DO PYTAŃ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4542854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ANKIETA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26872066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525D15-220A-44CA-AC39-D089DCC7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24" y="365125"/>
            <a:ext cx="5591175" cy="6026150"/>
          </a:xfrm>
        </p:spPr>
        <p:txBody>
          <a:bodyPr>
            <a:normAutofit/>
          </a:bodyPr>
          <a:lstStyle/>
          <a:p>
            <a:pPr algn="ctr"/>
            <a: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  <a:t>DZIĘKUJEMY ZA UWAGĘ</a:t>
            </a:r>
            <a:br>
              <a:rPr lang="pl-PL" sz="30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br>
              <a:rPr lang="pl-PL" sz="7200" b="1" dirty="0">
                <a:solidFill>
                  <a:schemeClr val="accent1"/>
                </a:solidFill>
                <a:latin typeface="+mn-lt"/>
                <a:cs typeface="Aharoni" panose="02010803020104030203" pitchFamily="2" charset="-79"/>
              </a:rPr>
            </a:br>
            <a:endParaRPr lang="pl-PL" sz="6000" b="1" dirty="0">
              <a:solidFill>
                <a:schemeClr val="accent1"/>
              </a:solidFill>
              <a:latin typeface="+mn-lt"/>
              <a:cs typeface="Aharoni" panose="02010803020104030203" pitchFamily="2" charset="-79"/>
            </a:endParaRPr>
          </a:p>
        </p:txBody>
      </p:sp>
      <p:pic>
        <p:nvPicPr>
          <p:cNvPr id="7" name="Symbol zastępczy zawartości 6" descr="Obraz zawierający tekst, wizytówka&#10;&#10;Opis wygenerowany automatycznie">
            <a:extLst>
              <a:ext uri="{FF2B5EF4-FFF2-40B4-BE49-F238E27FC236}">
                <a16:creationId xmlns:a16="http://schemas.microsoft.com/office/drawing/2014/main" id="{9D0703FA-1428-4EEB-AB1C-123E7ABEF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61" y="-32546"/>
            <a:ext cx="5512436" cy="6890546"/>
          </a:xfrm>
        </p:spPr>
      </p:pic>
    </p:spTree>
    <p:extLst>
      <p:ext uri="{BB962C8B-B14F-4D97-AF65-F5344CB8AC3E}">
        <p14:creationId xmlns:p14="http://schemas.microsoft.com/office/powerpoint/2010/main" val="3754256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Aplikacja mobilna to oprogramowanie działające na urządzeniach mobilnych takich jak smartfon, tablet, palmtop. Są to programy, które mają na celu ułatwienie lub udostępnienie użytkownikowi określonych funkcjonalności.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57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Co potrzebuję by zainstalować aplikacje?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miejsce w pamięci urządzenia;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- odpowiednia wersja systemu;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15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Rodzaje aplikacji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bezpłatne 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częściowo płatne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płatne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z subskrypcją 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bezpłatny okres próbny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73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5DCE37-CA8C-490D-9CA7-EADC03B2C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8384"/>
            <a:ext cx="10515600" cy="4898579"/>
          </a:xfrm>
        </p:spPr>
        <p:txBody>
          <a:bodyPr/>
          <a:lstStyle/>
          <a:p>
            <a:pPr marL="0" indent="0" algn="just">
              <a:buNone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Rodzaje aplikacji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wymagające rejestracji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bez konieczności rejestracji</a:t>
            </a:r>
          </a:p>
          <a:p>
            <a:pPr algn="just">
              <a:buFontTx/>
              <a:buChar char="-"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bezpośrednio na telefon</a:t>
            </a:r>
          </a:p>
          <a:p>
            <a:pPr algn="just">
              <a:buFontTx/>
              <a:buChar char="-"/>
            </a:pPr>
            <a:r>
              <a:rPr lang="pl-PL" sz="3200" b="1" dirty="0">
                <a:solidFill>
                  <a:schemeClr val="accent1"/>
                </a:solidFill>
                <a:cs typeface="Aharoni" panose="02010803020104030203" pitchFamily="2" charset="-79"/>
              </a:rPr>
              <a:t>aplikacje na urządzenia peryferyjne (np. opaski, zegarki, drukarki)</a:t>
            </a:r>
          </a:p>
          <a:p>
            <a:pPr marL="0" indent="0" algn="just">
              <a:buNone/>
            </a:pPr>
            <a:endParaRPr lang="pl-PL" sz="3200" b="1" dirty="0">
              <a:solidFill>
                <a:schemeClr val="accent1"/>
              </a:solidFill>
              <a:cs typeface="Aharoni" panose="02010803020104030203" pitchFamily="2" charset="-79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7A10A91-764D-46B7-969E-46FB1DA4F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90499"/>
            <a:ext cx="11287125" cy="9810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9638CAD-3DE9-46E8-BE4F-EA6719A9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5534816"/>
            <a:ext cx="10858501" cy="12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7969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391</Words>
  <Application>Microsoft Office PowerPoint</Application>
  <PresentationFormat>Panoramiczny</PresentationFormat>
  <Paragraphs>147</Paragraphs>
  <Slides>58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3" baseType="lpstr">
      <vt:lpstr>Aharoni</vt:lpstr>
      <vt:lpstr>Arial</vt:lpstr>
      <vt:lpstr>Calibri</vt:lpstr>
      <vt:lpstr>Calibri Light</vt:lpstr>
      <vt:lpstr>Motyw pakietu Office</vt:lpstr>
      <vt:lpstr>SMARTFON APLIKACJE  Prowadzenie: Łukasz Szczepańczyk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ZAPRASZAMY DO PYTAŃ  </vt:lpstr>
      <vt:lpstr>ANKIETA  </vt:lpstr>
      <vt:lpstr>DZIĘKUJEMY ZA UWAGĘ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FILMY ONLINE Prowadzenie: Łukasz Szczepańczyk START   9:00</dc:title>
  <dc:creator>Łukasz</dc:creator>
  <cp:lastModifiedBy>Sudykowski Paweł</cp:lastModifiedBy>
  <cp:revision>7</cp:revision>
  <dcterms:created xsi:type="dcterms:W3CDTF">2021-11-22T19:16:31Z</dcterms:created>
  <dcterms:modified xsi:type="dcterms:W3CDTF">2022-09-30T13:40:15Z</dcterms:modified>
</cp:coreProperties>
</file>