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384" r:id="rId6"/>
    <p:sldId id="406" r:id="rId7"/>
    <p:sldId id="407" r:id="rId8"/>
    <p:sldId id="408" r:id="rId9"/>
    <p:sldId id="409" r:id="rId10"/>
    <p:sldId id="410" r:id="rId11"/>
    <p:sldId id="411" r:id="rId12"/>
    <p:sldId id="412" r:id="rId13"/>
    <p:sldId id="387" r:id="rId14"/>
    <p:sldId id="414" r:id="rId15"/>
    <p:sldId id="415" r:id="rId16"/>
    <p:sldId id="261" r:id="rId17"/>
    <p:sldId id="262" r:id="rId18"/>
    <p:sldId id="263" r:id="rId19"/>
    <p:sldId id="264" r:id="rId20"/>
    <p:sldId id="265" r:id="rId21"/>
    <p:sldId id="267" r:id="rId22"/>
    <p:sldId id="268" r:id="rId23"/>
    <p:sldId id="417" r:id="rId24"/>
    <p:sldId id="418" r:id="rId25"/>
    <p:sldId id="419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42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312" r:id="rId47"/>
    <p:sldId id="313" r:id="rId48"/>
    <p:sldId id="314" r:id="rId49"/>
    <p:sldId id="421" r:id="rId50"/>
    <p:sldId id="422" r:id="rId51"/>
    <p:sldId id="292" r:id="rId52"/>
    <p:sldId id="293" r:id="rId53"/>
    <p:sldId id="291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08" r:id="rId68"/>
    <p:sldId id="423" r:id="rId69"/>
    <p:sldId id="424" r:id="rId70"/>
    <p:sldId id="309" r:id="rId71"/>
    <p:sldId id="310" r:id="rId72"/>
    <p:sldId id="311" r:id="rId73"/>
    <p:sldId id="425" r:id="rId74"/>
    <p:sldId id="315" r:id="rId75"/>
    <p:sldId id="426" r:id="rId76"/>
    <p:sldId id="316" r:id="rId77"/>
    <p:sldId id="427" r:id="rId78"/>
    <p:sldId id="317" r:id="rId79"/>
    <p:sldId id="428" r:id="rId80"/>
    <p:sldId id="269" r:id="rId81"/>
    <p:sldId id="271" r:id="rId82"/>
    <p:sldId id="270" r:id="rId8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87B0BC9-C1B6-4BD7-AB72-1648F9545D2C}">
          <p14:sldIdLst>
            <p14:sldId id="257"/>
            <p14:sldId id="256"/>
            <p14:sldId id="258"/>
            <p14:sldId id="259"/>
            <p14:sldId id="384"/>
            <p14:sldId id="406"/>
            <p14:sldId id="407"/>
            <p14:sldId id="408"/>
            <p14:sldId id="409"/>
            <p14:sldId id="410"/>
            <p14:sldId id="411"/>
            <p14:sldId id="412"/>
            <p14:sldId id="387"/>
            <p14:sldId id="414"/>
            <p14:sldId id="415"/>
            <p14:sldId id="261"/>
            <p14:sldId id="262"/>
            <p14:sldId id="263"/>
            <p14:sldId id="264"/>
            <p14:sldId id="265"/>
            <p14:sldId id="267"/>
            <p14:sldId id="268"/>
            <p14:sldId id="417"/>
            <p14:sldId id="418"/>
            <p14:sldId id="419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42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312"/>
            <p14:sldId id="313"/>
            <p14:sldId id="314"/>
            <p14:sldId id="421"/>
            <p14:sldId id="422"/>
            <p14:sldId id="292"/>
            <p14:sldId id="293"/>
            <p14:sldId id="291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423"/>
            <p14:sldId id="424"/>
            <p14:sldId id="309"/>
            <p14:sldId id="310"/>
            <p14:sldId id="311"/>
            <p14:sldId id="425"/>
            <p14:sldId id="315"/>
            <p14:sldId id="426"/>
            <p14:sldId id="316"/>
            <p14:sldId id="427"/>
            <p14:sldId id="317"/>
            <p14:sldId id="428"/>
            <p14:sldId id="269"/>
            <p14:sldId id="271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0:43.2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4139 190 24575,'-22'-1'0,"0"-2"0,0-1 0,0-1 0,1 0 0,-23-10 0,-8-1 0,9 6 0,0 2 0,-1 2 0,-81 0 0,59 4 0,34-2 0,0 0 0,-45-13 0,46 9 0,-1 1 0,-47-3 0,-339 8 0,203 4 0,-649-2 0,838 2 0,0 0 0,-30 7 0,27-3 0,-43 2 0,17-7 0,18-2 0,1 3 0,0 0 0,0 3 0,-43 10 0,25 0 0,-1-2 0,0-3 0,0-2 0,-76 0 0,108-6 0,0 0 0,-31 7 0,-29 4 0,72-12 0,0 1 0,1 0 0,0 1 0,-1 0 0,1 1 0,-12 6 0,10-4 0,0-1 0,-1-1 0,-23 5 0,13-4 0,0 1 0,1 1 0,-1 1 0,1 1 0,1 1 0,-28 17 0,-18 13 0,-96 65 0,100-62 0,39-27 0,-30 25 0,46-34 0,0 1 0,1 0 0,-1 0 0,2 0 0,0 1 0,0 0 0,-6 13 0,5-7 0,0 1 0,2 1 0,0-1 0,1 1 0,0 0 0,-1 22 0,4 104 0,2-81 0,-1-55 0,1 1 0,0-1 0,0 0 0,1 0 0,0 0 0,0 0 0,1 0 0,0-1 0,0 1 0,0-1 0,1 0 0,0 1 0,0-2 0,1 1 0,-1 0 0,1-1 0,0 0 0,1 0 0,-1-1 0,10 7 0,11 5 0,1-1 0,0-1 0,46 17 0,-37-16 0,36 11 0,96 22 0,-51-16 0,132 29 0,-217-53 0,1-1 0,0-2 0,54 3 0,103-10 0,-68-1 0,13 5 0,144-5 0,-257 0 0,0-1 0,0-1 0,23-8 0,-24 6 0,0 1 0,1 1 0,32-3 0,32 7 0,-66 3 0,-1-2 0,1 0 0,0-1 0,0-1 0,0-1 0,-1-1 0,23-7 0,-22 4 0,0 1 0,0 0 0,1 2 0,35-3 0,83 4 0,-101 4 0,-24-2 0,0-1 0,-1 0 0,0 0 0,1-2 0,-1 0 0,19-8 0,-17 6 0,0 1 0,1 0 0,0 1 0,19-2 0,208 4 0,-119 4 0,-84-2 0,1-2 0,61-12 0,-8 0 0,-55 10 0,64-17 0,64-19 0,-21-2 0,-70 16 0,-24 9 0,81-39 0,39-44 0,-19-12 0,-146 104 0,1 0 0,-1-1 0,-1 0 0,0 0 0,0-1 0,-1 1 0,0-1 0,4-13 0,8-14 0,-7 15 0,-2 0 0,0 0 0,-1-1 0,-2 0 0,0-1 0,-2 1 0,0-1 0,-2 1 0,0-1 0,-2 0 0,-5-33 0,3 42 0,0 0 0,-2 0 0,0 1 0,0-1 0,-1 1 0,-1 1 0,-1-1 0,1 1 0,-15-16 0,8 7 0,-24-46 0,35 62 0,-1 0 0,1 0 0,-1 0 0,0 1 0,0-1 0,0 1 0,-1 0 0,0 0 0,0 0 0,0 1 0,-1 0 0,0 0 0,1 0 0,-1 1 0,0 0 0,-1 0 0,1 0 0,-1 1 0,1 0 0,-14-2 0,-8 0 0,1 1 0,-1 2 0,-54 4 0,18 0 0,13-3-1365,28 0-5461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3:44.3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20 24575,'10'0'0,"7"-1"0,0 0 0,1 2 0,-1 0 0,0 1 0,0 0 0,0 2 0,0 0 0,-1 1 0,20 8 0,-19-4 0,1-1 0,0-1 0,1-1 0,-1-1 0,1 0 0,0-1 0,0-1 0,1-1 0,26 0 0,14-3 0,-10 0 0,0 1 0,94 15 0,-88-8 0,-1-1 0,1-4 0,65-4 0,-17 0 0,404 2 0,-476 2 0,-1 1 0,0 2 0,-1 1 0,52 17 0,6 1 0,-51-17 0,1-1 0,61 1 0,79-9 0,-57-1 0,63 1 0,277 4 0,-402 4 0,-1 1 0,76 21 0,-84-16 0,1-2 0,1-2 0,84 2 0,1028-14 0,-643 6 0,-513-2 0,1-1 0,-1 1 0,0-1 0,0-1 0,1 0 0,-1 0 0,0-1 0,0 0 0,12-6 0,-3-1 0,-1-1 0,29-26 0,-16 16 0,0 1 0,1 1 0,37-16 0,-50 27 0,0 1 0,0 2 0,21-5 0,-24 7 0,0-1 0,0 0 0,-1-1 0,0 0 0,1-1 0,17-12 0,8-5-1365,-21 15-5461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6:40.4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24575,'2520'0'0,"-2505"1"0,0 1 0,0 1 0,-1 0 0,1 0 0,24 11 0,-20-8 0,0 0 0,29 5 0,-36-9 0,0-1 0,0 0 0,0-1 0,0 0 0,0-1 0,0 0 0,0-1 0,0-1 0,0 0 0,-1 0 0,21-10 0,-15 7 0,1 0 0,-1 1 0,1 1 0,0 1 0,34-3 0,95 7 0,-67 1 0,470-2-1365,-529 0-5461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6:42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24575,'1'1'0,"-1"0"0,0 0 0,1 0 0,-1 0 0,1 0 0,-1 0 0,1 0 0,0-1 0,-1 1 0,1 0 0,0 0 0,-1 0 0,1-1 0,0 1 0,0 0 0,0-1 0,0 1 0,-1-1 0,1 1 0,0-1 0,0 1 0,0-1 0,0 0 0,0 1 0,0-1 0,0 0 0,1 0 0,0 0 0,36 5 0,-32-5 0,372 5 0,-208-7 0,1258 2 0,-1413 1 0,0 0 0,0 1 0,1 1 0,-1 1 0,25 8 0,19 6 0,-14-11 0,0-2 0,0-1 0,0-3 0,45-4 0,0 0 0,-22 3 0,158 2 0,-179 1 0,1 3 0,79 18 0,-83-15 0,-1-3 0,1-2 0,1-1 0,75-6 0,-27 1 0,45 3 0,127-3 0,-241-1 0,0-1 0,0-1 0,30-12 0,20-3 0,-65 18 0,141-26 0,-81 20-69,-10-1-579,74 1 0,-111 8-6178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6:53.3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30 24575,'0'-1'0,"0"0"0,1 1 0,-1-1 0,0 1 0,1-1 0,-1 0 0,1 1 0,-1-1 0,1 1 0,-1-1 0,1 1 0,-1-1 0,1 1 0,-1 0 0,1-1 0,0 1 0,-1 0 0,1-1 0,-1 1 0,1 0 0,0 0 0,0 0 0,-1-1 0,2 1 0,21-4 0,-19 3 0,75-8 0,1 4 0,108 7 0,-62 0 0,382-2 0,-494 1 0,0 0 0,1 2 0,-2 0 0,1 0 0,0 1 0,14 7 0,-13-5 0,1-1 0,1 0 0,-1-1 0,18 2 0,-9-5-1365,-2 0-5461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7:02.3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765 353 24575,'2'-1'0,"0"1"0,1-1 0,-1 0 0,1 0 0,-1 0 0,0 0 0,0 0 0,1 0 0,-1-1 0,0 1 0,0-1 0,0 1 0,-1-1 0,1 0 0,0 0 0,-1 0 0,1 0 0,1-3 0,22-41 0,-24 42 0,1 1 0,-1 0 0,0-1 0,0 1 0,0-1 0,0 1 0,-1-1 0,0 1 0,0-1 0,1 1 0,-2-1 0,1 1 0,0-1 0,-1 1 0,0-1 0,0 1 0,0-1 0,0 1 0,0 0 0,-1-1 0,1 1 0,-1 0 0,0 0 0,0 0 0,0 0 0,0 1 0,-1-1 0,1 0 0,-1 1 0,0 0 0,1 0 0,-1-1 0,0 2 0,0-1 0,-1 0 0,1 1 0,0-1 0,-5 0 0,-7-4 0,-1 2 0,0 0 0,0 1 0,0 0 0,0 1 0,0 1 0,-18 1 0,-85 1 0,-62 3 0,170-4 0,0 1 0,1 1 0,-1 0 0,0 1 0,1 0 0,0 0 0,-1 1 0,2 0 0,-1 1 0,0 0 0,1 1 0,0 0 0,0 0 0,1 1 0,-15 15 0,-2 8 0,2 2 0,0 1 0,3 0 0,-31 67 0,47-90 0,0 1 0,1 0 0,1-1 0,-1 1 0,2 0 0,-2 18 0,5 73 0,1-44 0,-4-22 0,1-12 0,3 38 0,-2-55 0,1 1 0,-1-1 0,1 1 0,1-1 0,-1 0 0,1 0 0,1 0 0,-1 0 0,6 7 0,8 10 0,1 0 0,2-1 0,0-1 0,1 0 0,2-2 0,36 26 0,-40-36 0,1-1 0,0-1 0,0-1 0,30 7 0,-21-6 0,4 0 0,1-1 0,0-2 0,48 1 0,107-8 0,-63-1 0,-87 5 0,-19-1 0,1 0 0,24-3 0,-41 1 0,1 1 0,-1-1 0,1 0 0,-1 0 0,1-1 0,-1 1 0,0-1 0,0 0 0,0 0 0,0 0 0,0 0 0,0-1 0,-1 0 0,1 0 0,3-4 0,1-1 0,-1-1 0,-1 0 0,1 0 0,-1 0 0,-1-1 0,0 0 0,0 0 0,-1-1 0,-1 1 0,1-1 0,-2 0 0,1 1 0,-2-1 0,1-1 0,-1-16 0,-4-444 0,2 461 0,0 0 0,0 1 0,-1-1 0,-1 1 0,0 0 0,-7-17 0,-31-58 0,36 76 0,-7-10 0,0 1 0,-1 0 0,-1 1 0,-22-22 0,-17-19 0,-21-55-1365,61 97-5461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7:13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2021 0 24575,'0'0'0,"1"1"0,-1-1 0,0 0 0,1 0 0,-1 1 0,0-1 0,0 0 0,1 1 0,-1-1 0,0 0 0,0 1 0,1-1 0,-1 1 0,0-1 0,0 0 0,0 1 0,0-1 0,0 1 0,0-1 0,0 0 0,0 1 0,0-1 0,0 1 0,0-1 0,0 0 0,0 1 0,0-1 0,0 1 0,0-1 0,0 1 0,0-1 0,0 0 0,-1 1 0,1-1 0,0 0 0,0 1 0,-1-1 0,1 0 0,0 1 0,0-1 0,-1 0 0,1 1 0,0-1 0,-1 0 0,1 0 0,0 1 0,-1-1 0,1 0 0,-1 0 0,1 0 0,0 0 0,-1 1 0,1-1 0,-1 0 0,1 0 0,0 0 0,-1 0 0,0 0 0,-29 5 0,27-5 0,-297 5 0,165-7 0,-309 2 0,418 2 0,1 0 0,-1 2 0,1 1 0,-27 9 0,24-6 0,-1-1 0,-49 5 0,-48 5 0,70-8 0,45-6 0,0 0 0,-1 1 0,1 0 0,1 1 0,-1 1 0,-12 8 0,-5 1 0,-143 76 0,151-80 0,1 0 0,1 2 0,0 0 0,0 1 0,2 0 0,-22 25 0,9-8 0,7-7 0,-24 33 0,39-47 0,1 1 0,0-1 0,1 1 0,0 0 0,1 0 0,0 0 0,-3 13 0,-16 46 0,17-55 0,1 0 0,0 1 0,-6 31 0,8-5 0,0 1 0,8 77 0,-4-112 0,1 0 0,0 0 0,0 0 0,1 0 0,0 0 0,1 0 0,-1-1 0,2 0 0,-1 1 0,11 11 0,5 4 0,38 34 0,-25-26 0,-19-17 0,16 16 0,64 49 0,-83-71 0,2 0 0,-1-1 0,1 0 0,0-1 0,1-1 0,0 0 0,-1-1 0,1 0 0,22 2 0,414 23 0,3-30 0,-177-1 0,1127 2 0,-1378 2 0,0 0 0,1 2 0,46 14 0,-42-10 0,62 8 0,128-14 0,-22-1 0,-189 0 0,-1 1 0,1 0 0,-1 0 0,1 1 0,-1 0 0,0 1 0,8 4 0,-7-4 0,1 1 0,0-1 0,-1-1 0,15 4 0,21-2 0,-1-2 0,86-5 0,-35-1 0,-32 4 0,-1 0 0,81-9 0,-125 5 0,0 0 0,0 0 0,0-2 0,0 0 0,-1-2 0,0 1 0,0-2 0,-1 0 0,16-12 0,-24 14 0,0-1 0,-1-1 0,1 1 0,-2-1 0,1 0 0,-1-1 0,-1 0 0,1 0 0,-1 0 0,6-19 0,-2 4 0,-1-1 0,-2 1 0,6-36 0,-7 8 0,-3 0 0,-1-1 0,-7-52 0,5 98 0,0 0 0,-1 0 0,0 0 0,0 0 0,-1 0 0,0 1 0,0-1 0,0 1 0,-1 0 0,0 0 0,0 0 0,-1 0 0,-7-7 0,-7-5 0,-2 0 0,-27-19 0,25 21 0,-7-4 0,-1 1 0,-34-15 0,57 30 0,-47-19 0,0 2 0,-2 3 0,-114-21 0,105 25 0,-155-25 0,57 11 0,-171-18 0,209 40 0,-77-9 0,53-9 0,-253-34 0,251 31 0,96 15 0,-93-8 0,132 19 0,0-1 0,0 0 0,1-2 0,-1 0 0,1-1 0,0 0 0,0-1 0,-26-15 0,31 16 14,0 0-1,-1 1 0,0 0 1,0 1-1,0 0 0,-21-1 1,-75 2-841,87 3 195,-1-1-6194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7:27.00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2253 29 24575,'-6'-1'0,"-1"0"0,1 0 0,0 0 0,-1-1 0,-5-3 0,-24-4 0,-62 1 0,-150 7 0,105 4 0,-1541-3-1365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7:28.71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2703 1 24575,'-1328'0'0,"1307"1"0,1 2 0,0 0 0,0 1 0,-36 12 0,34-9 0,0-1 0,0-1 0,-37 4 0,-306-8 0,178-3 0,-373 2-1365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7:43.18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0:50.86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1367 86 24575,'-22'-25'0,"19"21"0,0 0 0,0 0 0,0 1 0,-1-1 0,1 1 0,-1-1 0,0 1 0,0 1 0,0-1 0,0 0 0,-1 1 0,-7-3 0,-11 0 0,0 0 0,0 2 0,0 1 0,0 1 0,0 1 0,-34 4 0,-13-1 0,-31-5 0,-86 5 0,160 0 0,-1 2 0,-37 12 0,42-10 0,-1-1 0,0-1 0,-46 4 0,30-8 0,-77 13 0,-7 2 0,74-11 0,-62 15 0,80-9-1365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0:53.57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3490 1 24575,'0'1'0,"-1"0"0,1 0 0,-1 1 0,1-1 0,-1 0 0,0 0 0,1 0 0,-1 0 0,0 0 0,0 0 0,1 0 0,-1 0 0,0 0 0,0-1 0,0 1 0,0 0 0,0-1 0,-1 1 0,1 0 0,0-1 0,0 1 0,0-1 0,0 0 0,-1 1 0,1-1 0,0 0 0,-3 0 0,-39 5 0,38-4 0,-46-1 0,39-1 0,0 0 0,0 1 0,0 1 0,0 0 0,0 1 0,0 0 0,0 1 0,-16 5 0,-6 5 0,-1-1 0,0-2 0,0-2 0,0-1 0,-1-2 0,-48 2 0,16-4 0,-90 11 0,-35 0 0,22-2 0,-48-1 0,10-1 0,-75 28 0,259-32 0,-38 12 0,41-10 0,-46 9 0,-95 2 0,-248-5 0,-369-14 0,766-1 41,0 0 0,0-1 0,-20-6-1,0 0-1568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3:45.7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66 24575,'0'-1'0,"1"-1"0,-1 1 0,1 0 0,-1 0 0,1 0 0,0 0 0,-1 0 0,1 0 0,0 0 0,0 0 0,0 0 0,0 0 0,0 1 0,0-1 0,0 0 0,0 0 0,0 1 0,0-1 0,0 1 0,0-1 0,0 1 0,0-1 0,1 1 0,-1 0 0,0 0 0,0 0 0,3-1 0,39-3 0,-38 3 0,21 0 0,1 1 0,0 0 0,0 2 0,0 2 0,-1 0 0,41 12 0,-29-7 0,0-1 0,0-3 0,1-1 0,-1-1 0,47-4 0,-71 2 0,-1 0 0,1 1 0,-1 1 0,0 0 0,0 1 0,19 7 0,-16-5 0,-1 0 0,1-2 0,0 0 0,17 2 0,241-4 0,-137-4 0,-55 2 0,120 16 0,-111-7 0,175-5 0,-139-6 0,519 2 0,-589-4 0,-1-3 0,1-2 0,88-26 0,-110 26 0,-19 4 0,0-1 0,0-1 0,16-8 0,-17 7 0,0 0 0,33-9 0,15-8-405,-52 20-555,12-6-5866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0:57.71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3890 0 24575,'-3400'0'0,"3355"2"0,-61 11 0,9 0 0,-106 12 0,200-25 0,1 0 0,-1 1 0,0 0 0,0-1 0,1 1 0,-1 0 0,1 0 0,-1 0 0,1 1 0,-1-1 0,-1 2 0,3-2 0,0 0 0,1-1 0,0 1 0,-1 0 0,1-1 0,-1 1 0,1 0 0,0-1 0,0 1 0,-1 0 0,1 0 0,0-1 0,0 1 0,0 0 0,0 0 0,0 0 0,0-1 0,0 1 0,0 0 0,0 0 0,0 0 0,0-1 0,0 1 0,1 0 0,-1 0 0,0-1 0,1 1 0,-1 0 0,0-1 0,1 1 0,-1 0 0,1-1 0,-1 1 0,1-1 0,-1 1 0,1 0 0,0-1 0,-1 0 0,1 1 0,0-1 0,-1 1 0,2-1 0,3 4 0,0 0 0,1 0 0,0-1 0,-1 0 0,1 0 0,0-1 0,1 0 0,-1 0 0,12 2 0,66 5 0,-40-5 0,335 19 0,5-24 0,-135-2 0,368 3 0,-591 2 0,-1 0 0,31 7 0,32 4 0,8 0 0,-64-7 0,48 2 0,574-7 0,-313-3 0,-39 2-1365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1:00.09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2566 1 24575,'2'1'0,"-1"0"0,0 0 0,1 0 0,-1 0 0,0 0 0,0 1 0,0-1 0,0 0 0,0 1 0,-1-1 0,1 1 0,0-1 0,-1 1 0,1-1 0,-1 1 0,1-1 0,-1 1 0,1 0 0,-1-1 0,0 1 0,0 0 0,0-1 0,0 1 0,0 0 0,-1-1 0,1 1 0,0 0 0,-1-1 0,1 1 0,-1-1 0,-1 3 0,1-2 0,-1 1 0,0-1 0,0 0 0,0 0 0,0 0 0,-1-1 0,1 1 0,0 0 0,-1-1 0,1 1 0,-1-1 0,0 0 0,1 0 0,-1 0 0,0 0 0,0-1 0,-3 1 0,-37 4 0,-1-3 0,-70-5 0,-48 3 0,151 1 0,-1 2 0,0 0 0,1 0 0,0 1 0,-14 6 0,12-4 0,0-1 0,0-1 0,-20 5 0,-17-4 0,0-2 0,-75-6 0,26 1 0,-1306 2 0,1389-1 0,0-1 0,0-1 0,1 0 0,-1-1 0,-25-10 0,25 8 0,-1 1 0,1 0 0,-1 1 0,-32-3 0,-2 7-1365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1:03.55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4636 1 24575,'-893'0'0,"867"1"0,1 2 0,-32 6 0,29-4 0,-44 3 0,0-7 0,34-2 0,1 2 0,-56 8 0,-80 15 0,85-14 0,-30-1 0,-172-7 0,136-4 0,-1560 2 0,1682 2 0,-1 2 0,1 1 0,1 2 0,-42 13 0,-17 5 0,57-17 0,-34 15 0,48-15 0,-2 0 0,1-2 0,0-1 0,-1 0 0,-37 2 0,46-6 0,-7-1 0,0 0 0,0 2 0,0 0 0,-28 8 0,43-9 0,0 1 0,0-1 0,0 1 0,0-1 0,1 1 0,-1 0 0,1 0 0,-1 1 0,1-1 0,0 1 0,0 0 0,0-1 0,0 2 0,0-1 0,1 0 0,-1 0 0,1 1 0,0-1 0,0 1 0,0 0 0,1-1 0,-1 1 0,1 0 0,0 0 0,0 0 0,0 0 0,0 6 0,1-7 0,0 0 0,0 0 0,0 0 0,1 0 0,-1 0 0,1 0 0,-1 0 0,1 0 0,0 0 0,0 0 0,0 0 0,1 0 0,-1 0 0,1 0 0,-1-1 0,1 1 0,0-1 0,0 0 0,0 1 0,0-1 0,1 0 0,-1 0 0,1 0 0,-1 0 0,1-1 0,0 1 0,-1-1 0,1 1 0,0-1 0,0 0 0,0 0 0,0-1 0,0 1 0,4 0 0,13 2 0,-1-1 0,1 0 0,0-2 0,25-2 0,-23 1 0,722-4 0,-408 7 0,1504-2 0,-1806-2 0,-1-2 0,0-1 0,0-2 0,-1-1 0,57-22 0,-60 22 0,-1 1 0,37-4 0,-43 8 0,-1 0 0,1-2 0,-1 0 0,0-2 0,34-14 0,1-10 0,54-25 0,-96 51 0,0 0 0,0 1 0,0 0 0,0 1 0,0 1 0,24-1 0,92 5-1365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1:05.97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3039 27 24575,'-2307'0'0,"2281"-1"0,0-2 0,-30-6 0,28 4 0,-45-3 0,68 8 0,-293 1 0,261 4-273,0 1 0,0 1 0,1 3 0,-36 13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1:13.04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24575,'8'1'0,"-1"1"0,1 0 0,-1 0 0,1 1 0,-1 0 0,0 0 0,1 0 0,-2 1 0,1 0 0,0 1 0,9 8 0,20 11 0,-17-13 0,1-1 0,0 0 0,0-2 0,1 0 0,35 7 0,-45-12 0,-1 1 0,1 0 0,-1 0 0,0 1 0,0 1 0,-1-1 0,17 15 0,-18-14 0,0 0 0,0 0 0,1-1 0,0 0 0,0 0 0,0-1 0,0 0 0,0-1 0,1 0 0,15 3 0,58-1 0,96-7 0,-46-1 0,469 3 0,-574-2 0,0-1 0,0-1 0,43-12 0,-35 7 0,54-6 0,315 9 0,-222 9 0,-109-2 0,85-3 0,-151 1 0,0-1 0,0-1 0,0 1 0,0-2 0,0 1 0,-1-1 0,0 0 0,0 0 0,8-6 0,-7 4 0,0 0 0,1 1 0,0 1 0,1-1 0,15-4 0,-1 4 0,0 2 0,-1 1 0,1 1 0,29 3 0,-27-1 0,-1-1 0,0-1 0,40-6 0,-12-5 0,-15 2 0,1 2 0,1 2 0,52-2 0,-64 7 0,53-10 0,-51 6 0,40-3 0,-39 7 0,0 2 0,0 0 0,-1 2 0,41 10 0,36 6 209,-53-11-1783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1:18.56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2332 1 24575,'1'1'0,"0"-1"0,0 1 0,-1 0 0,1 0 0,0-1 0,0 1 0,-1 0 0,1 0 0,0 0 0,-1 0 0,1 0 0,-1 0 0,1 0 0,-1 0 0,0 0 0,1 0 0,-1 0 0,0 0 0,0 0 0,0 1 0,0-1 0,0 0 0,0 0 0,0 0 0,0 2 0,-1-2 0,0 1 0,0-1 0,0 0 0,0 0 0,0 0 0,0 0 0,0 0 0,-1 0 0,1 0 0,0 0 0,0 0 0,-1 0 0,1-1 0,-1 1 0,1-1 0,-2 1 0,-7 2 0,0-1 0,0 0 0,-1 0 0,-12 0 0,-355-2 0,169-2 0,-1461 2-1365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1:20.93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2149 1 24575,'-2149'0'-1365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1:38.89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1861 1 24575,'-1861'0'-1365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1:29.56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24575,'9'8'0,"0"0"0,1 0 0,1-1 0,-1 0 0,1-1 0,0 0 0,0-1 0,1 0 0,-1-1 0,1 0 0,0-1 0,25 4 0,6-4 0,1 0 0,61-6 0,-16 0 0,3131 3-1365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1:32.39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24575,'563'0'0,"-386"13"0,4 1 0,392-15 0,-547 2 0,0 2 0,30 6 0,-27-3 0,43 2 0,137-9-1365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3:50.6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24575,'1517'0'0,"-1501"1"0,0 1 0,0 1 0,0 0 0,-1 1 0,28 11 0,-26-9 0,-1-1 0,1 0 0,0-1 0,33 3 0,322-6 0,-166-4 0,1442 4 0,-1641-1-273,1-1 0,-1 1 0,1-1 0,9-2 0,-1-3-6553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1:35.15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54 24575,'1416'0'0,"-1392"-1"0,0-2 0,-1-1 0,0 0 0,29-10 0,-28 6 0,0 2 0,0 1 0,45-3 0,333 8 249,-175 1-1863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2:48.06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3614 0 24575,'-3614'0'-1365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2:49.80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4165 1 24575,'-45'2'0,"-47"8"0,-10 1 0,52-6 0,-77 18 0,79-13 0,-85 8 0,-307-16 0,210-4 0,-1297 2 0,1503 2 0,-1 0 0,1 2 0,0 1 0,0 1 0,-36 14 0,32-10 0,0-1 0,-1-2 0,-33 5 0,-20-3 0,-174 10 0,-449-20-1365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2:52.49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2767 109 24575,'-1390'0'0,"1373"-1"0,0-1 0,0 0 0,0-1 0,0-1 0,1-1 0,-19-8 0,6 3 0,-26-2 0,42 9 0,-1 1 0,1-2 0,-15-5 0,6 1 0,0 1 0,-1 0 0,0 2 0,0 1 0,-39-3 0,-122 7 0,78 3 0,-450-3 0,546 0-227,0 1-1,1 0 1,-1 0-1,0 1 1,-9 3-1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2:54.37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4298 2 24575,'-214'-1'0,"-227"3"0,237 10 0,-97 2 0,-515-15 0,449 1 0,327 2 0,-52 9 0,-14 1 0,-92-7 0,-106 8 0,137-5 0,56-4 0,91-2 0,1 2 0,0-1 0,-36 14 0,38-11 0,-1 0 0,-1-2 0,1 0 0,-27 2 0,-362-5 0,183-4 0,149 3-1365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2:56.51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4338 1 24575,'-785'0'0,"748"2"0,-1 2 0,-67 15 0,59-9 0,-53 5 0,-30-10 0,-27 3 0,17 7 0,-215 12 0,-91-28 0,422 2 0,0 1 0,-37 9 0,12-1 0,-29 2 0,0-3 0,-89 0 0,-913-10 0,1056-1 0,0 0 0,-35-8 0,34 5 0,-49-4 0,-178 10-1365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2:58.99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14 3 24575,'-1'0'0,"0"1"0,0-1 0,0 1 0,0-1 0,1 1 0,-1 0 0,0-1 0,0 1 0,1 0 0,-1 0 0,1 0 0,-1-1 0,1 1 0,-1 0 0,1 0 0,-1 0 0,1 0 0,0 0 0,0 0 0,-1 0 0,1 0 0,0 0 0,0 0 0,0 0 0,0 0 0,0 0 0,0 0 0,0 0 0,0 0 0,1 0 0,-1 0 0,0 0 0,1 0 0,-1 0 0,0-1 0,1 1 0,-1 0 0,1 0 0,-1 0 0,1 0 0,0-1 0,-1 1 0,1 0 0,0-1 0,0 1 0,-1 0 0,1-1 0,0 1 0,0-1 0,0 1 0,0-1 0,0 1 0,0-1 0,0 0 0,0 0 0,0 1 0,1-1 0,9 3 0,1 0 0,-1-1 0,21 2 0,-27-4 0,170 26 0,-3-1 0,-135-20 0,50 15 0,-56-12 0,0-1 0,51 4 0,315-9 0,-192-4 0,901 2 0,-1068-2 0,0-2 0,70-17 0,-66 12 0,80-8 0,-27 19 0,-68 0 0,1-2 0,-1 0 0,52-9 0,-12-11 0,-51 14 0,1 0 0,-1 2 0,1 0 0,20-2 0,64-7 0,-60 6 0,47-1 0,-64 6 0,44-9 0,17-1 0,271 10 0,-183 4 0,-151-1 0,0 2 0,0 0 0,0 2 0,-1 0 0,22 9 0,15 3 0,-35-9 0,0 1 0,-1 0 0,1 2 0,-2 1 0,23 15 0,-41-25 0,1 0 0,-1 0 0,0 1 0,0-1 0,-1 1 0,1-1 0,0 1 0,-1 0 0,1 0 0,-1 0 0,0 1 0,0-1 0,-1 0 0,1 1 0,0-1 0,-1 1 0,0 0 0,0-1 0,0 1 0,-1 0 0,1 0 0,-1-1 0,0 9 0,-1-6 0,0 0 0,-1 0 0,0 0 0,0 0 0,0 0 0,-1 0 0,0-1 0,0 1 0,-1-1 0,1 0 0,-1 0 0,0 0 0,-8 7 0,5-6 0,0 0 0,0-1 0,-1 0 0,1-1 0,-1 1 0,0-2 0,0 1 0,0-1 0,-1 0 0,1-1 0,-1 1 0,0-2 0,-11 2 0,-15-1 0,1-2 0,-41-3 0,0-1 0,56 4 0,-12 0 0,-35-5 0,54 4 0,2-2 0,-1 1 0,0-1 0,0-1 0,1 0 0,-18-9 0,-155-79-1365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33:02.10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24575,'3852'0'0,"-3839"1"0,1 1 0,-1 0 0,1 1 0,-1 0 0,0 1 0,17 8 0,-15-6 0,1-1 0,-1 0 0,1-1 0,20 2 0,4-3 0,77 11 0,-50 0 284,-38-7-834,-1-1 1,31 2-1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3:59.2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3933 605 24575,'-1'-3'0,"0"0"0,0-1 0,0 1 0,-1 0 0,1 0 0,-1 0 0,0 1 0,0-1 0,0 0 0,0 1 0,0-1 0,-5-3 0,2 0 0,-24-22 0,-1 2 0,-2 1 0,-44-28 0,19 14 0,5 0 0,-1 3 0,-2 3 0,-83-39 0,71 46 0,-2 2 0,0 2 0,-1 4 0,-120-14 0,-54-5 0,141 18 0,-2 5 0,-113-1 0,-926 17 0,1116-1 0,0 0 0,1 2 0,-1 1 0,1 1 0,0 1 0,0 2 0,1 0 0,0 2 0,0 1 0,1 1 0,-29 19 0,36-17 0,0 0 0,2 2 0,-23 25 0,19-19 0,-27 23 0,13-12 0,1 1 0,1 2 0,-50 74 0,-6 7 0,50-67 0,2 1 0,2 3 0,-37 78 0,-5 51 0,42-97 0,26-63 0,1-1 0,1 1 0,1 1 0,1-1 0,-1 36 0,6 124 0,2-77 0,-3-62 0,5 118 0,-2-139 0,0-1 0,2 1 0,0-1 0,2 0 0,9 23 0,12 11 0,2-2 0,51 70 0,0 0 0,-56-88 0,3 0 0,0-2 0,3-2 0,41 36 0,-40-38 0,114 110 0,-119-117 0,0-1 0,2-1 0,60 32 0,126 66 0,-6 1 0,-184-106 0,2 0 0,0-2 0,1-1 0,0-1 0,0-1 0,58 10 0,-51-14 0,18 4 0,75 2 0,454-12 0,-543-2 0,0-1 0,-1-1 0,45-13 0,19-4 0,-77 16 0,0-1 0,-1-1 0,34-17 0,-23 10 0,-15 6 0,0 0 0,1 1 0,27-7 0,31-7 0,-49 13 0,1 1 0,49-7 0,-41 13 0,-31 3 0,0-1 0,1-1 0,-1 1 0,0-1 0,0-1 0,0 1 0,0-1 0,0-1 0,0 0 0,-1 0 0,1 0 0,7-5 0,7-6 0,32-15 0,20-13 0,118-92 0,-112 82 0,-49 33 0,36-29 0,-17 7 0,-2-3 0,-1-1 0,-3-3 0,-2-1 0,-2-3 0,61-101 0,-94 137 0,0-1 0,-1 0 0,6-32 0,-7 28 0,1 1 0,10-26 0,-9 26 0,-1 0 0,-1 0 0,0 0 0,-2-1 0,2-28 0,4-24 0,-1 7 0,-3 0 0,-6-107 0,-2 58 0,1 82 0,-1 0 0,-2 1 0,-11-43 0,7 42 0,3-1 0,-6-67 0,11 67 0,-2 1 0,-8-39 0,2 10 0,6 37 0,-10-45 0,11 62 0,-1 1 0,1 0 0,-1 0 0,-1 0 0,1 0 0,-1 1 0,0-1 0,-1 1 0,1 0 0,-9-7 0,9 8-8,-1 0 0,1 0-1,1 0 1,-1 0 0,1-1 0,-1 1-1,2-1 1,-1 0 0,1 0-1,-1 0 1,2 0 0,-3-11 0,-4-12-1250,2 12-5568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04.0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70 24575,'0'-1'0,"1"0"0,-1 0 0,1 0 0,-1-1 0,1 1 0,0 0 0,-1 0 0,1 0 0,0 0 0,0 0 0,-1 0 0,1 1 0,0-1 0,0 0 0,0 0 0,0 1 0,0-1 0,1 0 0,-1 1 0,0-1 0,0 1 0,0 0 0,0-1 0,1 1 0,-1 0 0,0 0 0,0-1 0,1 1 0,1 0 0,1 0 0,1-1 0,0 1 0,0 0 0,0 0 0,0 0 0,7 2 0,39 17 0,-40-13 0,1-2 0,0 1 0,0-2 0,0 1 0,16 1 0,61-3 0,-68-3 0,0 1 0,-1 1 0,1 1 0,0 0 0,22 7 0,42 13 0,88 10 0,-118-22 0,45 13 0,-67-14 0,-1-1 0,37 3 0,38 0 0,138 6 0,926-18 0,-1152 0 0,-1-1 0,34-7 0,-31 4 0,37-3 0,-13 7 0,27-2 0,-66 2 0,0 0 0,1-1 0,-1 0 0,0 0 0,0 0 0,0-1 0,-1 0 0,1 0 0,7-6 0,36-27 0,65-54 0,-101 79-273,1 0 0,-1 1 0,2 1 0,16-9 0,-9 7-6553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13.6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24575,'18'0'0,"0"0"0,0 1 0,25 6 0,-34-5 0,-1 1 0,1 0 0,-1 1 0,1-1 0,-1 2 0,0-1 0,0 1 0,11 9 0,72 63 0,105 114 0,-162-158 0,75 55 0,-103-84 0,187 126 0,-71-52 0,-101-64 0,1-1 0,1 0 0,0-2 0,39 14 0,102 23 0,-134-40 0,50 14 0,-26-6 0,0-2 0,1-2 0,80 5 0,-10-5 0,33 1 0,-122-13 0,-8 2 0,1-3 0,0 0 0,0-1 0,-1-2 0,1-1 0,35-11 0,79-28 0,-90 30 0,100-41 0,-91 29 0,32-16 0,-85 37 0,0-1 0,-1 1 0,1-1 0,-1-1 0,-1 0 0,1 0 0,11-14 0,-7 6 0,1 1 0,18-16 0,-20 20 0,-1 1 0,0-1 0,-1-1 0,0 0 0,12-19 0,3-15-1365,-16 27-5461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27.10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225 1 24575,'-10'0'0,"0"0"0,1 1 0,-1 0 0,0 0 0,0 1 0,1 0 0,-1 1 0,1 0 0,0 0 0,-13 7 0,5-1 0,7-5 0,0 1 0,0 1 0,0-1 0,-16 15 0,24-18 0,-1 0 0,1 0 0,0 0 0,1 1 0,-1-1 0,0 1 0,1-1 0,-1 1 0,1 0 0,0-1 0,0 1 0,0 0 0,0 0 0,0 0 0,1 0 0,-1 0 0,1 0 0,0 0 0,0 0 0,0 0 0,0 0 0,1 0 0,0 4 0,1-2 0,0-1 0,0 0 0,0 0 0,0 0 0,1 0 0,0-1 0,0 1 0,0 0 0,0-1 0,0 0 0,1 0 0,-1 0 0,1 0 0,0-1 0,8 5 0,8 4 0,39 14 0,-51-22 0,141 49 0,-126-45 0,1-2 0,0-1 0,1-1 0,34 0 0,-54-3 0,41 2 0,-45-2 0,1 1 0,-1-1 0,1 0 0,-1 0 0,0 1 0,1-1 0,-1 0 0,0 1 0,1 0 0,-1-1 0,0 1 0,1 0 0,-1-1 0,0 1 0,0 0 0,0 0 0,0 0 0,0 0 0,0 0 0,0 0 0,0 1 0,0-1 0,-1 0 0,1 0 0,1 3 0,-2-3 0,-1 0 0,1 0 0,0 0 0,0 0 0,-1 0 0,1 0 0,0-1 0,-1 1 0,1 0 0,-1 0 0,1 0 0,-1-1 0,0 1 0,1 0 0,-1 0 0,0-1 0,1 1 0,-1-1 0,0 1 0,0-1 0,0 1 0,1-1 0,-1 1 0,0-1 0,0 1 0,0-1 0,0 0 0,0 0 0,0 0 0,0 1 0,-1-1 0,-35 5 0,35-5 0,-10 1 0,-4 2 0,0-2 0,0 0 0,-1-1 0,1 0 0,0-1 0,0-1 0,-20-5 0,35 7 0,0-1 0,0 1 0,0 0 0,1-1 0,-1 1 0,0-1 0,0 1 0,0-1 0,0 1 0,0-1 0,0 0 0,1 1 0,-1-1 0,0 0 0,0 0 0,1 1 0,-1-1 0,1 0 0,-1 0 0,1 0 0,-1 0 0,1 0 0,-1 0 0,1 0 0,0 0 0,0 0 0,-1-1 0,1 0 0,1 0 0,-1 0 0,1 1 0,-1-1 0,1 0 0,0 1 0,0-1 0,0 0 0,0 1 0,0-1 0,0 1 0,0 0 0,0-1 0,2-1 0,4-3 0,0 0 0,0 1 0,1 0 0,-1 0 0,13-6 0,-4 6-28,1 1 1,-1 0-1,1 1 0,0 1 0,-1 1 0,1 0 0,0 1 1,20 3-1,0-2-1087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29.47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295 375 24575,'2'-1'0,"-1"1"0,0-1 0,0 0 0,1 1 0,-1-1 0,0 0 0,0 0 0,0 0 0,0 0 0,0 0 0,0 0 0,0 0 0,0 0 0,0 0 0,-1 0 0,1-1 0,0 1 0,-1 0 0,1 0 0,-1-1 0,1 1 0,-1 0 0,0-1 0,0 1 0,1-1 0,-1 1 0,0-2 0,3-41 0,-3 38 0,-1-1 0,0 1 0,0 0 0,-1 0 0,0 0 0,0 0 0,0 0 0,0 0 0,-1 0 0,0 1 0,-6-9 0,-4-2 0,-1 0 0,-18-17 0,19 20 0,0 0 0,-17-25 0,29 38 0,1-1 0,-1 0 0,1 1 0,-1-1 0,1 0 0,-1 0 0,1 0 0,0 1 0,-1-1 0,1 0 0,0 0 0,-1 0 0,1 0 0,0 0 0,0 0 0,0 1 0,0-1 0,0-1 0,0 1 0,1 1 0,-1 0 0,0 0 0,1-1 0,-1 1 0,0 0 0,1 0 0,-1-1 0,1 1 0,-1 0 0,0 0 0,1 0 0,-1 0 0,1 0 0,-1 0 0,0 0 0,1 0 0,-1 0 0,1 0 0,-1 0 0,1 0 0,-1 0 0,0 0 0,1 0 0,-1 0 0,1 0 0,39 15 0,-28-10 0,16 3 0,0-2 0,0-1 0,1-1 0,0-2 0,0 0 0,0-2 0,43-6 0,-70 6 0,0 0 0,0 0 0,0 0 0,0-1 0,0 1 0,0-1 0,0 1 0,0-1 0,0 0 0,0 1 0,0-1 0,0 0 0,0-1 0,-1 1 0,1 0 0,0 0 0,-1-1 0,1 1 0,-1-1 0,1 1 0,-1-1 0,0 0 0,1 1 0,-1-1 0,0 0 0,0 0 0,-1 0 0,1 0 0,0 0 0,-1 0 0,1 0 0,-1 0 0,1 0 0,-1 0 0,0 0 0,0 0 0,0-1 0,0 1 0,0 0 0,-1 0 0,1 0 0,-1 0 0,1 0 0,-1 0 0,0 0 0,0 0 0,0 0 0,0 0 0,0 0 0,0 1 0,0-1 0,0 0 0,-1 1 0,1-1 0,-1 1 0,1-1 0,-1 1 0,0 0 0,0 0 0,1 0 0,-1 0 0,0 0 0,0 0 0,0 0 0,-3 0 0,-18-5 0,1 2 0,-2 1 0,1 1 0,0 0 0,0 2 0,-42 5 0,-11-2 0,64-2 0,-1 0 0,1 1 0,-1 0 0,1 0 0,0 2 0,0-1 0,0 2 0,1 0 0,-1 0 0,1 1 0,-12 8 0,16-10 0,1 1 0,0-1 0,0 1 0,1 1 0,-1-1 0,1 1 0,0 0 0,1 0 0,0 0 0,-1 1 0,2-1 0,-1 1 0,1 0 0,0 0 0,1 0 0,-1 1 0,2-1 0,-1 1 0,0 9 0,1-5 0,0 2 0,0 1 0,1-1 0,1 0 0,3 19 0,-4-31 0,1 1 0,-1 0 0,1 0 0,0 0 0,0-1 0,0 1 0,1 0 0,-1-1 0,0 1 0,1-1 0,0 0 0,0 1 0,-1-1 0,1 0 0,1 0 0,-1 0 0,0 0 0,0-1 0,1 1 0,-1 0 0,1-1 0,-1 0 0,1 0 0,0 1 0,-1-2 0,7 3 0,21 0 0,1-1 0,-1-2 0,45-4 0,7 1 0,-45 3 0,-19 1 0,1-1 0,-1 0 0,1-1 0,-1-1 0,1-1 0,-1 0 0,0-2 0,23-8 0,-37 11-65,0 0 0,-1-1 0,1 1 0,-1-1 0,0 0 0,0 0 0,0 0 0,0 0 0,0 0 0,-1-1 0,1 1 0,-1-1 0,0 1 0,0-1 0,-1 0 0,1 0 0,-1 0 0,1 0 0,-1 0 0,0-8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32.03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867 57 24575,'-11'-1'0,"0"0"0,0-1 0,0 0 0,0-1 0,0-1 0,-16-6 0,-32-10 0,20 14 0,0 2 0,-1 1 0,1 2 0,-57 7 0,84-4 0,0 0 0,0 2 0,0-1 0,0 2 0,-19 9 0,-1 0 0,24-11 0,1 1 0,-1 0 0,1 1 0,1 0 0,-1 0 0,1 0 0,-1 1 0,1 0 0,1 0 0,-1 0 0,1 1 0,1 0 0,-9 14 0,7-9 0,1 0 0,0 1 0,0-1 0,2 1 0,-1 0 0,2 0 0,0 0 0,-1 13 0,2-6 0,-1-5 0,1 0 0,1 0 0,0 0 0,1 0 0,1 0 0,0-1 0,1 1 0,6 20 0,-7-32 0,0 0 0,0 0 0,0-1 0,0 1 0,0-1 0,1 0 0,-1 1 0,0-1 0,1 0 0,0 0 0,0-1 0,-1 1 0,1-1 0,0 1 0,0-1 0,1 0 0,-1 0 0,0 0 0,0 0 0,6 0 0,8 0 0,0 0 0,31-2 0,-25 0 0,144-3 0,-157 2 0,1-1 0,-1 0 0,0-1 0,0 0 0,0 0 0,-1-1 0,1 0 0,-1-1 0,-1 0 0,1 0 0,9-10 0,-9 8 0,1 0 0,0 1 0,0 0 0,0 1 0,0 0 0,1 1 0,0 0 0,23-7 0,-16 10 0,0 0 0,34 2 0,-420 0 0,142 2 0,-62-2-1365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34.21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298 258 24575,'74'1'0,"2"0"0,118-13 0,-59-1 0,230 8 0,-217 7 0,2-1 0,178-2 0,-325 1 0,40-5 0,-41 5 0,-1 0 0,1 0 0,-1-1 0,1 1 0,-1-1 0,1 1 0,-1-1 0,0 1 0,1-1 0,-1 0 0,1 0 0,-1 1 0,0-1 0,0 0 0,0 0 0,1-1 0,-1 1 0,0 0 0,0 0 0,-1 0 0,1-1 0,1-1 0,-2 2 0,0-1 0,0 1 0,-1 0 0,1 0 0,0 1 0,-1-1 0,1 0 0,-1 0 0,1 0 0,-1 0 0,0 0 0,1 0 0,-1 1 0,0-1 0,0 0 0,0 1 0,1-1 0,-1 0 0,0 1 0,0-1 0,0 1 0,0-1 0,0 1 0,0 0 0,0-1 0,0 1 0,0 0 0,0 0 0,0-1 0,0 1 0,-2 0 0,-38-5 0,40 4 0,-44-1 0,28 2 0,0-1 0,-1-1 0,1 0 0,-23-7 0,-8-7 0,18 5 0,-1 1 0,1 2 0,-2 1 0,-34-3 0,-135-12 0,-112-8 0,287 28 0,17 0 0,0 0 0,1 0 0,-1 0 0,1-1 0,0 0 0,-12-7 0,14 6 0,0 1 0,0 0 0,0 1 0,0-1 0,0 1 0,-1 1 0,1-1 0,-1 1 0,1 0 0,-1 0 0,1 1 0,-1 0 0,-7 1 0,-9 4 0,-38 14 0,-1 1 0,-13 5 0,59-19 0,0 0 0,0-1 0,-1 0 0,1-2 0,-1 0 0,-19 1 0,17-3 0,1 1 0,-1 1 0,1 1 0,0 0 0,0 1 0,0 1 0,1 1 0,-19 9 0,4-3 0,17-7 0,0 1 0,-24 13 0,36-18 0,0 0 0,0 0 0,0 1 0,0-1 0,0 1 0,1-1 0,-1 1 0,1 0 0,0 0 0,0 0 0,0 0 0,0 0 0,0 0 0,1 0 0,-1 1 0,1-1 0,-1 6 0,2-8 0,0 0 0,0 0 0,0 1 0,0-1 0,0 0 0,0 0 0,1 0 0,-1 1 0,1-1 0,-1 0 0,0 0 0,1 0 0,0 0 0,-1 0 0,1 0 0,0 0 0,0 0 0,-1 0 0,1 0 0,0 0 0,0 0 0,0 0 0,0-1 0,0 1 0,0 0 0,0-1 0,0 1 0,0-1 0,1 1 0,-1-1 0,0 0 0,0 1 0,0-1 0,1 0 0,0 0 0,48 5 0,-46-5 0,134-3-1365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0:48.5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24575,'503'0'0,"-476"1"0,52 10 0,4 0 0,391-6 0,-256-7 0,861 2-1365,-1057 0-5461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37.10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53 24575,'1'-1'0,"-1"0"0,1 0 0,-1 0 0,1 0 0,-1 0 0,1 0 0,0 0 0,-1 1 0,1-1 0,0 0 0,0 0 0,-1 0 0,1 1 0,0-1 0,0 1 0,0-1 0,0 0 0,0 1 0,0-1 0,0 1 0,0 0 0,0-1 0,0 1 0,0 0 0,1 0 0,0 0 0,37-6 0,-34 6 0,245-3 0,-26 3 0,-129-13 0,-60 7 0,55-2 0,616 9-1365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46.32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24575,'0'1'0,"0"-1"0,0 1 0,1 0 0,-1 0 0,0 0 0,1 0 0,-1-1 0,1 1 0,-1 0 0,1 0 0,-1-1 0,1 1 0,-1 0 0,1-1 0,0 1 0,-1-1 0,1 1 0,0-1 0,0 1 0,-1-1 0,1 1 0,0-1 0,1 1 0,25 8 0,-17-6 0,23 6 0,0-1 0,49 6 0,-19-4 0,-2-3 0,-1-2 0,105-6 0,-58-1 0,836 2 0,-923-1 0,0-1 0,34-9 0,-33 7 0,1 0 0,24-1 0,332 4 0,-180 3 0,-172 0 0,-1 1 0,0 1 0,46 14 0,-35-8 0,57 18 0,-67-19 0,2 0 0,-1-2 0,1-1 0,0-1 0,31 1 0,107-9 0,87 5 0,-191 9 0,-57-10 0,-1 0 0,1 1 0,-1-1 0,1 1 0,-1 0 0,0 0 0,0 1 0,0-1 0,0 1 0,6 5 0,-10-8 0,0 0 0,0 0 0,0 1 0,0-1 0,1 0 0,-1 0 0,0 0 0,0 0 0,0 0 0,0 1 0,0-1 0,0 0 0,0 0 0,0 0 0,0 0 0,0 1 0,0-1 0,0 0 0,0 0 0,0 0 0,0 0 0,0 1 0,0-1 0,0 0 0,0 0 0,-1 0 0,1 0 0,0 0 0,0 1 0,0-1 0,0 0 0,0 0 0,0 0 0,0 0 0,0 0 0,-1 0 0,1 1 0,0-1 0,0 0 0,0 0 0,0 0 0,0 0 0,-1 0 0,1 0 0,0 0 0,-13 4 0,-13-1 0,-110-2 0,-7-1 0,122 2 0,0 1 0,0 0 0,0 2 0,-36 12 0,33-7 0,0-2 0,0 0 0,-1-1 0,0-2 0,0 0 0,-36 1 0,25-3 0,1 2 0,0 1 0,-56 17 0,54-13 0,0 1 0,21-6 0,-1-1 0,1 0 0,-31 2 0,-61 7 0,-16 1 0,-1-15 0,-49 2 0,91 11 0,59-7 0,-45 3 0,-483-6 0,267-4 0,167 4 0,-131-5 0,93-22-1365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48.65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24575,'369'0'0,"-340"2"0,1 1 0,34 8 0,-4-1 0,64 12 0,-73-11 0,0-2 0,90 2 0,68-12-1365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54.56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2 24575,'31'-1'0,"-16"1"0,-1-1 0,1 1 0,0 1 0,-1 1 0,1 0 0,-1 1 0,18 6 0,-5 0 0,1-1 0,0-1 0,0-1 0,0-1 0,35 0 0,149-5 0,-88-3 0,2394 3 0,-2511 0 0,-1 0 0,0 1 0,0 0 0,0 0 0,0 0 0,0 1 0,0 0 0,-1 0 0,1 0 0,-1 1 0,9 5 0,-11-6 0,-1-1 0,0 1 0,0 0 0,0 0 0,-1 0 0,1 0 0,0 0 0,-1 0 0,1 0 0,-1 0 0,0 1 0,1-1 0,-1 1 0,0-1 0,-1 1 0,1-1 0,0 1 0,-1-1 0,1 1 0,-1 0 0,0-1 0,0 1 0,0 0 0,0-1 0,-1 1 0,1 0 0,0-1 0,-1 1 0,-1 2 0,0-2 0,1 1 0,-1-1 0,0 0 0,0 0 0,0 0 0,-1 0 0,1-1 0,-1 1 0,0-1 0,0 1 0,1-1 0,-1 0 0,-1 0 0,1 0 0,0-1 0,0 1 0,-1-1 0,-5 2 0,-3 1 0,0-1 0,0 0 0,0-1 0,-15 1 0,-248-2 0,130-3 0,-1635 2 0,1748 2 0,-59 10 0,56-6 0,-44 2 0,29-4 0,-88 18 0,92-13 0,0-1 0,-66 1 0,-123-10-1365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57.44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57 24575,'968'0'0,"-947"-1"0,-1-1 0,1-2 0,-1 0 0,35-12 0,-34 10 0,0 0 0,1 1 0,43-4 0,11 6 0,81 8 0,-156-5 0,-1 0 0,1 0 0,0 0 0,0 0 0,0 0 0,0 0 0,0 0 0,0 0 0,0 0 0,0 0 0,0 1 0,-1-1 0,1 0 0,0 1 0,0-1 0,0 0 0,0 1 0,-1-1 0,1 1 0,0 0 0,0-1 0,-1 1 0,1-1 0,0 1 0,-1 0 0,1 0 0,-1-1 0,1 1 0,-1 0 0,0 0 0,1 0 0,-1 0 0,1-1 0,-1 1 0,0 0 0,0 2 0,0-2 0,-1 1 0,1-1 0,-1 1 0,0-1 0,0 1 0,0-1 0,0 1 0,0-1 0,0 0 0,0 0 0,0 0 0,0 1 0,-1-1 0,1 0 0,0-1 0,-1 1 0,1 0 0,-1 0 0,-2 1 0,-13 5 0,-10 6 0,-1-2 0,0 0 0,-30 5 0,44-12 0,1 1 0,-1 0 0,-15 8 0,15-6 0,-1-1 0,-22 7 0,3-4 0,0-2 0,-1-2 0,-69 3 0,64-7 0,-52 10 0,50-5 0,-46 1 0,-146-8-1365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5:23.3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0 161 24575,'0'1'0,"1"0"0,-1 0 0,0-1 0,1 1 0,-1 0 0,1 0 0,-1-1 0,1 1 0,-1 0 0,1-1 0,-1 1 0,1-1 0,0 1 0,-1-1 0,1 1 0,0-1 0,-1 1 0,1-1 0,0 1 0,0-1 0,-1 0 0,1 0 0,0 1 0,0-1 0,0 0 0,0 0 0,-1 0 0,3 0 0,25 2 0,-6-5 0,0-1 0,0 0 0,-1-2 0,34-12 0,-36 10 0,2 1 0,-1 1 0,1 1 0,-1 1 0,32-2 0,-32 5 0,0 0 0,0-1 0,0-2 0,0 0 0,37-13 0,16-3 0,-51 15 0,0-1 0,28-12 0,-35 12 0,0 1 0,0 1 0,0 0 0,1 1 0,-1 0 0,19 0 0,97 5 0,-56 0 0,8-3 0,73 3 0,-144 0 0,0 0 0,-1 1 0,0 0 0,1 0 0,10 7 0,38 10 0,-45-17 0,0 1 0,0 0 0,-1 1 0,1 1 0,-1 0 0,26 17 0,14 8 0,66 29 0,-76-41 0,-1 3 0,0 2 0,46 34 0,-27-15 0,-46-33 0,0 1 0,0 0 0,-1 1 0,-1 1 0,0 0 0,-1 1 0,20 26 0,-10-5 0,47 83 0,-63-104 0,-1 0 0,0 0 0,-2 0 0,1 1 0,-2-1 0,0 1 0,1 16 0,-1-14 0,0 0 0,1 0 0,1 0 0,0-1 0,2 1 0,0-2 0,17 29 0,12 32 0,-28-59 0,-2 1 0,0 0 0,-1 0 0,-1 0 0,-1 1 0,-1 0 0,1 37 0,-3-22 0,1-17 0,-1 0 0,-1 0 0,0 0 0,-5 20 0,5-33 0,0 1 0,-1-1 0,0 1 0,1-1 0,-2 0 0,1 0 0,0 1 0,-1-1 0,0-1 0,0 1 0,0 0 0,0-1 0,0 0 0,-1 1 0,0-1 0,0-1 0,1 1 0,-2 0 0,-5 2 0,-24 10 0,-1-2 0,0-2 0,0 0 0,-1-3 0,-1-1 0,-48 3 0,66-7 0,0 1 0,0 0 0,-22 8 0,21-5 0,0-1 0,-32 4 0,-47-4 0,-107-7 0,68-1 0,-909 2 0,1033 1-223,0 1 1,1 0-1,-1 0 0,-16 7 0,27-8-28,-15 3-6575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5:25.0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940 0 24575,'-1'1'0,"-1"-1"0,1 1 0,0-1 0,0 1 0,0-1 0,0 1 0,0 0 0,0-1 0,0 1 0,0 0 0,0 0 0,0 0 0,1 0 0,-1 0 0,0 0 0,0 0 0,1 0 0,-1 0 0,1 0 0,-1 1 0,1-1 0,0 0 0,-1 0 0,1 0 0,0 1 0,0-1 0,-1 2 0,-3 40 0,3-38 0,2 3 0,-1 0 0,1 0 0,1-1 0,-1 1 0,1 0 0,1-1 0,-1 0 0,1 1 0,1-1 0,-1 0 0,1 0 0,8 10 0,-4-4 0,0 0 0,7 20 0,-6-9 0,-2 0 0,0 1 0,-2 0 0,-1 0 0,-1 0 0,-1 1 0,-1 32 0,-1 35 0,-3 75 0,2-163 0,0-1 0,0 1 0,0 0 0,-1-1 0,0 1 0,0-1 0,0 0 0,0 0 0,-1 0 0,1 0 0,-1 0 0,0 0 0,0-1 0,-1 1 0,1-1 0,-1 0 0,0 0 0,-5 3 0,-9 5 0,0 0 0,-37 14 0,26-13 0,14-6 0,-1-2 0,0 0 0,0 0 0,0-2 0,0 0 0,0-1 0,-1 0 0,-25-3 0,13 1 0,-41 4 0,-57 16 0,50-7 0,-144 5 0,92-18-1365,106 1-5461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5:27.3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1515 3 24575,'150'-2'0,"163"5"0,-292 0 0,0 1 0,-1 1 0,1 0 0,-1 2 0,22 10 0,24 8 0,219 47 0,-186-50 0,117 15 0,-56-12 0,-148-23 0,0 1 0,-1 0 0,1 0 0,-1 1 0,13 6 0,-21-9 0,-1 1 0,1 0 0,-1 0 0,1 0 0,-1 0 0,0 0 0,1 0 0,-1 0 0,0 1 0,0-1 0,-1 1 0,1 0 0,-1 0 0,1-1 0,-1 1 0,0 0 0,0 0 0,0 0 0,0 0 0,-1 0 0,1 0 0,-1 1 0,0 5 0,-9 200 0,8-199 0,0 0 0,0 0 0,-1 0 0,-1-1 0,1 1 0,-2-1 0,1 1 0,-7 10 0,-6 10 0,-22 29 0,13-21 0,13-20 0,0-2 0,0 0 0,-1-1 0,-1 0 0,-1 0 0,-30 21 0,18-14 0,-42 32 0,-2-3 0,-77 41 0,114-72 0,-52 40 0,53-35 0,-82 48 0,103-64 0,3 0 0,0-1 0,-1-1 0,0 1 0,-1-2 0,0 1 0,0-2 0,0 1 0,0-1 0,-1-1 0,-19 5 0,-19-2 0,-10 3 0,-103 2 0,94-14 0,30 0 0,0 2 0,0 1 0,-62 11 0,38-2 0,0-4 0,-1-2 0,-98-6 0,42 0 0,-351 2 0,445 2 0,0 1 0,1 1 0,-45 14 0,59-15 0,-2 2 0,-1 0 0,1 0 0,-24 16 0,27-15 0,1-1 0,-1 0 0,0 0 0,0-1 0,0 0 0,-1-1 0,1 0 0,-16 2 0,12-3 0,0 1 0,1 0 0,-1 1 0,-21 9 0,22-7 0,0-1 0,-1-1 0,1 0 0,-26 3 0,-12-5-1365,28-2-5461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5:30.4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0 975 24575,'53'0'0,"-24"-2"0,-1 2 0,1 1 0,-1 1 0,57 12 0,-50-3 0,1-2 0,0-2 0,69 6 0,38 3 0,-98-9 0,68 18 0,-81-16 0,1-2 0,50 6 0,33-13 0,9 0 0,-113 2 0,0 1 0,0 0 0,1 0 0,21 11 0,-20-9 0,0 1 0,0-2 0,17 4 0,17-3 0,0-2 0,69-5 0,-26-1 0,1444 3 0,-1497-1 0,51-10 0,24-2 0,73-1 0,39 0 0,-163 16 0,-40 0 0,0-1 0,0-1 0,-1-1 0,35-6 0,-32-1 0,-1-1 0,-1-1 0,0 0 0,0-2 0,-1-1 0,29-22 0,-28 16 0,-1-1 0,-1-2 0,-1 0 0,0 0 0,-2-2 0,28-50 0,-40 64 0,0-1 0,-1 0 0,0 0 0,3-12 0,-5 13 0,1 0 0,0 0 0,1 1 0,0-1 0,10-16 0,81-106 0,-87 119 0,0-1 0,-1 1 0,-1-1 0,0-1 0,-1 1 0,-1-1 0,0 0 0,0 0 0,-2 0 0,0-1 0,-1 1 0,0-21 0,-1-53 0,-4-83 0,3 170 3,1-1 0,0 1 0,-1-1 0,0 1 0,1-1-1,-1 1 1,0 0 0,0-1 0,-1 1 0,1 0 0,0 0 0,-1 0-1,1 0 1,-1 0 0,0 0 0,1 0 0,-1 0 0,0 1 0,0-1-1,0 1 1,-1-1 0,1 1 0,0 0 0,0 0 0,-1 0 0,1 0-1,0 0 1,-1 1 0,-3-2 0,-7 1-143,0-1-1,0 1 1,0 1 0,-20 2 0,14-1-610,-4 0-6076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6:00.7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5 180 24575,'-1'0'0,"1"0"0,0 0 0,0 0 0,0 0 0,0 0 0,0 0 0,0 0 0,0 0 0,0 0 0,0 0 0,-1 0 0,1-1 0,0 1 0,0 0 0,0 0 0,0 0 0,0 0 0,0 0 0,0 0 0,-1 0 0,1 0 0,0 1 0,0-1 0,0 0 0,0 0 0,0 0 0,0 0 0,0 0 0,0 0 0,-1 0 0,1 0 0,0 0 0,0 0 0,0 0 0,0 0 0,0 0 0,0 0 0,0 0 0,0 1 0,0-1 0,0 0 0,0 0 0,0 0 0,0 0 0,-1 0 0,1 0 0,0 0 0,0 0 0,0 1 0,0-1 0,0 0 0,0 0 0,0 0 0,0 0 0,0 0 0,0 0 0,0 0 0,0 0 0,0 1 0,0-1 0,1 0 0,-1 0 0,0 0 0,8 7 0,16 3 0,-8-7 0,1-2 0,19 0 0,-25-1 0,-1 0 0,1 0 0,-1 1 0,1 0 0,-1 1 0,0 0 0,0 1 0,14 5 0,-7 0 0,0-2 0,1 0 0,0 0 0,-1-2 0,1 0 0,1-1 0,-1-1 0,0-1 0,37-2 0,476-1 0,-328 2 0,-186 2 0,0 0 0,-1 1 0,1 1 0,-1 0 0,0 1 0,24 11 0,-19-7 0,1-2 0,36 9 0,88 0 0,-27-5 0,-21-2 0,161-7 0,-126-4 0,-107 1 0,0-2 0,31-6 0,-29 4 0,45-3 0,514 6 0,-284 4 0,1302-2 0,-1597 0 0,1 0 0,-1-1 0,-1 0 0,1-1 0,0 1 0,0-2 0,0 1 0,-1-1 0,1 0 0,8-6 0,1-2 0,0 0 0,25-25 0,-20 16 0,-7 9 0,0 0 0,1 2 0,22-12 0,31-19 0,-61 35 0,0 0 0,0 1 0,0-1 0,0 2 0,1-1 0,-1 1 0,1 0 0,0 1 0,12-2 0,3 2 0,2 1 0,24 1 0,29 0 0,-68-2 0,1 0 0,0-1 0,0 0 0,-1-1 0,16-7 0,-14 5 0,1 1 0,0 0 0,17-3 0,-23 8-114,-1-2 1,1 1-1,-1-1 0,0 0 0,1 0 1,-1-1-1,0 0 0,0 0 0,-1-1 1,1 0-1,7-6 0,3-5-6712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2:20.7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1 498 24575,'47'2'0,"54"10"0,34 1 0,-87-12 0,-1-1 0,-1 2 0,56 10 0,-26 0 0,36 8 0,-18 2 0,148 15 0,-221-33 0,0 0 0,37 13 0,-38-10 0,-1-2 0,1 0 0,29 3 0,230-5 0,-139-6 0,704 3 0,-664 14 0,4-1 0,861-14 0,-991-2 0,-1-3 0,-1-2 0,56-15 0,-6 1 0,-85 17 0,0 0 0,-1 0 0,30-16 0,-6 3 0,23-3 0,-46 17 0,0-2 0,0 0 0,17-9 0,129-63 0,16-10 0,-141 67 0,83-50 0,-104 59 0,0 0 0,0-1 0,-2-1 0,23-24 0,-37 36 0,1 0 0,-1 0 0,1 0 0,-1 0 0,0 0 0,0 0 0,0 0 0,0 0 0,0-1 0,0 1 0,0 0 0,-1 0 0,1-1 0,-1 1 0,0-1 0,0 1 0,0 0 0,0-1 0,0 1 0,-1-3 0,0 1 0,0 1 0,-1 0 0,1-1 0,-1 1 0,0 0 0,0 0 0,0 0 0,0 0 0,0 1 0,-1-1 0,1 1 0,-4-3 0,-7-4 0,0 0 0,0 1 0,0 1 0,-1 0 0,-17-5 0,28 11-54,-7-3-208,0 0 0,0 0-1,0-1 1,-18-12 0,12 2-6564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6:04.5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 24575,'7'2'0,"1"-1"0,-1 1 0,1 0 0,-1 1 0,0-1 0,0 2 0,9 4 0,8 4 0,114 36 0,-49-19 0,-69-24 0,-1 0 0,1-1 0,0-1 0,1-1 0,-1-1 0,22-2 0,29 3 0,-58-1 0,-1 2 0,0-1 0,0 2 0,0-1 0,13 8 0,-11-6 0,0 1 0,1-2 0,14 3 0,6-3 0,-1-2 0,56-4 0,-47 0 0,42 4 0,-18 10 0,-48-7 0,-1-2 0,21 2 0,380-2 0,-218-6 0,1757 3 0,-1941-1 0,1 0 0,-1-2 0,0 0 0,0-1 0,32-13 0,-13 5 0,61-12 0,-61 16 0,62-22 0,-26 8 0,-54 17 0,-1 1 0,0-2 0,26-12 0,97-45-1365,-118 55-5461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6:08.4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1 202 24575,'0'-1'0,"0"0"0,1 0 0,-1 0 0,1 0 0,-1 0 0,1 1 0,-1-1 0,1 0 0,0 0 0,-1 0 0,1 1 0,0-1 0,0 0 0,0 1 0,-1-1 0,1 0 0,0 1 0,0-1 0,0 1 0,0 0 0,0-1 0,0 1 0,0 0 0,0-1 0,0 1 0,0 0 0,0 0 0,0 0 0,0 0 0,0 0 0,0 0 0,0 0 0,2 1 0,36 3 0,-20 4 0,0 0 0,-1 1 0,0 1 0,-1 0 0,28 22 0,10 6 0,-30-24 0,1-2 0,1 0 0,-1-2 0,39 9 0,-13-3 0,-18-8 0,0-1 0,1-2 0,0-1 0,0-2 0,66-4 0,45 3 0,-131 1 0,1 1 0,-1 1 0,0 0 0,19 8 0,-17-6 0,1-1 0,33 7 0,5-7 0,107-7 0,-100 0 0,68 5 0,-61 9 0,-50-7 0,-1-1 0,29 1 0,518-4 0,-276-3 0,399 2 0,-653-2 0,53-9 0,-35 3 0,128-29 0,6-1 0,322-14 0,-351 45 0,-38 4 0,-109 1 0,0 0 0,-1-1 0,1 0 0,-1-1 0,14-6 0,-12 4 0,0 1 0,0 0 0,19-3 0,12 1 0,0-2 0,76-27 0,-55 13 0,134-30 0,-92 27 0,-76 16 0,0 3 0,1 0 0,57-3 0,-76 8 0,0 1 0,-1-2 0,1 0 0,-1-1 0,1 0 0,-1 0 0,-1-1 0,15-9 0,-8 5 0,1 1 0,25-9 0,7 2-1365,-28 9-5461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27.10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225 1 24575,'-10'0'0,"0"0"0,1 1 0,-1 0 0,0 0 0,0 1 0,1 0 0,-1 1 0,1 0 0,0 0 0,-13 7 0,5-1 0,7-5 0,0 1 0,0 1 0,0-1 0,-16 15 0,24-18 0,-1 0 0,1 0 0,0 0 0,1 1 0,-1-1 0,0 1 0,1-1 0,-1 1 0,1 0 0,0-1 0,0 1 0,0 0 0,0 0 0,0 0 0,1 0 0,-1 0 0,1 0 0,0 0 0,0 0 0,0 0 0,0 0 0,1 0 0,0 4 0,1-2 0,0-1 0,0 0 0,0 0 0,0 0 0,1 0 0,0-1 0,0 1 0,0 0 0,0-1 0,0 0 0,1 0 0,-1 0 0,1 0 0,0-1 0,8 5 0,8 4 0,39 14 0,-51-22 0,141 49 0,-126-45 0,1-2 0,0-1 0,1-1 0,34 0 0,-54-3 0,41 2 0,-45-2 0,1 1 0,-1-1 0,1 0 0,-1 0 0,0 1 0,1-1 0,-1 0 0,0 1 0,1 0 0,-1-1 0,0 1 0,1 0 0,-1-1 0,0 1 0,0 0 0,0 0 0,0 0 0,0 0 0,0 0 0,0 0 0,0 1 0,0-1 0,-1 0 0,1 0 0,1 3 0,-2-3 0,-1 0 0,1 0 0,0 0 0,0 0 0,-1 0 0,1 0 0,0-1 0,-1 1 0,1 0 0,-1 0 0,1 0 0,-1-1 0,0 1 0,1 0 0,-1 0 0,0-1 0,1 1 0,-1-1 0,0 1 0,0-1 0,0 1 0,1-1 0,-1 1 0,0-1 0,0 1 0,0-1 0,0 0 0,0 0 0,0 0 0,0 1 0,-1-1 0,-35 5 0,35-5 0,-10 1 0,-4 2 0,0-2 0,0 0 0,-1-1 0,1 0 0,0-1 0,0-1 0,-20-5 0,35 7 0,0-1 0,0 1 0,0 0 0,1-1 0,-1 1 0,0-1 0,0 1 0,0-1 0,0 1 0,0-1 0,0 0 0,1 1 0,-1-1 0,0 0 0,0 0 0,1 1 0,-1-1 0,1 0 0,-1 0 0,1 0 0,-1 0 0,1 0 0,-1 0 0,1 0 0,0 0 0,0 0 0,-1-1 0,1 0 0,1 0 0,-1 0 0,1 1 0,-1-1 0,1 0 0,0 1 0,0-1 0,0 0 0,0 1 0,0-1 0,0 1 0,0 0 0,0-1 0,2-1 0,4-3 0,0 0 0,0 1 0,1 0 0,-1 0 0,13-6 0,-4 6-28,1 1 1,-1 0-1,1 1 0,0 1 0,-1 1 0,1 0 0,0 1 1,20 3-1,0-2-1087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29.47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295 375 24575,'2'-1'0,"-1"1"0,0-1 0,0 0 0,1 1 0,-1-1 0,0 0 0,0 0 0,0 0 0,0 0 0,0 0 0,0 0 0,0 0 0,0 0 0,0 0 0,-1 0 0,1-1 0,0 1 0,-1 0 0,1 0 0,-1-1 0,1 1 0,-1 0 0,0-1 0,0 1 0,1-1 0,-1 1 0,0-2 0,3-41 0,-3 38 0,-1-1 0,0 1 0,0 0 0,-1 0 0,0 0 0,0 0 0,0 0 0,0 0 0,-1 0 0,0 1 0,-6-9 0,-4-2 0,-1 0 0,-18-17 0,19 20 0,0 0 0,-17-25 0,29 38 0,1-1 0,-1 0 0,1 1 0,-1-1 0,1 0 0,-1 0 0,1 0 0,0 1 0,-1-1 0,1 0 0,0 0 0,-1 0 0,1 0 0,0 0 0,0 0 0,0 1 0,0-1 0,0-1 0,0 1 0,1 1 0,-1 0 0,0 0 0,1-1 0,-1 1 0,0 0 0,1 0 0,-1-1 0,1 1 0,-1 0 0,0 0 0,1 0 0,-1 0 0,1 0 0,-1 0 0,0 0 0,1 0 0,-1 0 0,1 0 0,-1 0 0,1 0 0,-1 0 0,0 0 0,1 0 0,-1 0 0,1 0 0,39 15 0,-28-10 0,16 3 0,0-2 0,0-1 0,1-1 0,0-2 0,0 0 0,0-2 0,43-6 0,-70 6 0,0 0 0,0 0 0,0 0 0,0-1 0,0 1 0,0-1 0,0 1 0,0-1 0,0 0 0,0 1 0,0-1 0,0 0 0,0-1 0,-1 1 0,1 0 0,0 0 0,-1-1 0,1 1 0,-1-1 0,1 1 0,-1-1 0,0 0 0,1 1 0,-1-1 0,0 0 0,0 0 0,-1 0 0,1 0 0,0 0 0,-1 0 0,1 0 0,-1 0 0,1 0 0,-1 0 0,0 0 0,0 0 0,0-1 0,0 1 0,0 0 0,-1 0 0,1 0 0,-1 0 0,1 0 0,-1 0 0,0 0 0,0 0 0,0 0 0,0 0 0,0 0 0,0 1 0,0-1 0,0 0 0,-1 1 0,1-1 0,-1 1 0,1-1 0,-1 1 0,0 0 0,0 0 0,1 0 0,-1 0 0,0 0 0,0 0 0,0 0 0,-3 0 0,-18-5 0,1 2 0,-2 1 0,1 1 0,0 0 0,0 2 0,-42 5 0,-11-2 0,64-2 0,-1 0 0,1 1 0,-1 0 0,1 0 0,0 2 0,0-1 0,0 2 0,1 0 0,-1 0 0,1 1 0,-12 8 0,16-10 0,1 1 0,0-1 0,0 1 0,1 1 0,-1-1 0,1 1 0,0 0 0,1 0 0,0 0 0,-1 1 0,2-1 0,-1 1 0,1 0 0,0 0 0,1 0 0,-1 1 0,2-1 0,-1 1 0,0 9 0,1-5 0,0 2 0,0 1 0,1-1 0,1 0 0,3 19 0,-4-31 0,1 1 0,-1 0 0,1 0 0,0 0 0,0-1 0,0 1 0,1 0 0,-1-1 0,0 1 0,1-1 0,0 0 0,0 1 0,-1-1 0,1 0 0,1 0 0,-1 0 0,0 0 0,0-1 0,1 1 0,-1 0 0,1-1 0,-1 0 0,1 0 0,0 1 0,-1-2 0,7 3 0,21 0 0,1-1 0,-1-2 0,45-4 0,7 1 0,-45 3 0,-19 1 0,1-1 0,-1 0 0,1-1 0,-1-1 0,1-1 0,-1 0 0,0-2 0,23-8 0,-37 11-65,0 0 0,-1-1 0,1 1 0,-1-1 0,0 0 0,0 0 0,0 0 0,0 0 0,0 0 0,-1-1 0,1 1 0,-1-1 0,0 1 0,0-1 0,-1 0 0,1 0 0,-1 0 0,1 0 0,-1 0 0,0-8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32.03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867 57 24575,'-11'-1'0,"0"0"0,0-1 0,0 0 0,0-1 0,0-1 0,-16-6 0,-32-10 0,20 14 0,0 2 0,-1 1 0,1 2 0,-57 7 0,84-4 0,0 0 0,0 2 0,0-1 0,0 2 0,-19 9 0,-1 0 0,24-11 0,1 1 0,-1 0 0,1 1 0,1 0 0,-1 0 0,1 0 0,-1 1 0,1 0 0,1 0 0,-1 0 0,1 1 0,1 0 0,-9 14 0,7-9 0,1 0 0,0 1 0,0-1 0,2 1 0,-1 0 0,2 0 0,0 0 0,-1 13 0,2-6 0,-1-5 0,1 0 0,1 0 0,0 0 0,1 0 0,1 0 0,0-1 0,1 1 0,6 20 0,-7-32 0,0 0 0,0 0 0,0-1 0,0 1 0,0-1 0,1 0 0,-1 1 0,0-1 0,1 0 0,0 0 0,0-1 0,-1 1 0,1-1 0,0 1 0,0-1 0,1 0 0,-1 0 0,0 0 0,0 0 0,6 0 0,8 0 0,0 0 0,31-2 0,-25 0 0,144-3 0,-157 2 0,1-1 0,-1 0 0,0-1 0,0 0 0,0 0 0,-1-1 0,1 0 0,-1-1 0,-1 0 0,1 0 0,9-10 0,-9 8 0,1 0 0,0 1 0,0 0 0,0 1 0,0 0 0,1 1 0,0 0 0,23-7 0,-16 10 0,0 0 0,34 2 0,-420 0 0,142 2 0,-62-2-1365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34.21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298 258 24575,'74'1'0,"2"0"0,118-13 0,-59-1 0,230 8 0,-217 7 0,2-1 0,178-2 0,-325 1 0,40-5 0,-41 5 0,-1 0 0,1 0 0,-1-1 0,1 1 0,-1-1 0,1 1 0,-1-1 0,0 1 0,1-1 0,-1 0 0,1 0 0,-1 1 0,0-1 0,0 0 0,0 0 0,1-1 0,-1 1 0,0 0 0,0 0 0,-1 0 0,1-1 0,1-1 0,-2 2 0,0-1 0,0 1 0,-1 0 0,1 0 0,0 1 0,-1-1 0,1 0 0,-1 0 0,1 0 0,-1 0 0,0 0 0,1 0 0,-1 1 0,0-1 0,0 0 0,0 1 0,1-1 0,-1 0 0,0 1 0,0-1 0,0 1 0,0-1 0,0 1 0,0 0 0,0-1 0,0 1 0,0 0 0,0 0 0,0-1 0,0 1 0,-2 0 0,-38-5 0,40 4 0,-44-1 0,28 2 0,0-1 0,-1-1 0,1 0 0,-23-7 0,-8-7 0,18 5 0,-1 1 0,1 2 0,-2 1 0,-34-3 0,-135-12 0,-112-8 0,287 28 0,17 0 0,0 0 0,1 0 0,-1 0 0,1-1 0,0 0 0,-12-7 0,14 6 0,0 1 0,0 0 0,0 1 0,0-1 0,0 1 0,-1 1 0,1-1 0,-1 1 0,1 0 0,-1 0 0,1 1 0,-1 0 0,-7 1 0,-9 4 0,-38 14 0,-1 1 0,-13 5 0,59-19 0,0 0 0,0-1 0,-1 0 0,1-2 0,-1 0 0,-19 1 0,17-3 0,1 1 0,-1 1 0,1 1 0,0 0 0,0 1 0,0 1 0,1 1 0,-19 9 0,4-3 0,17-7 0,0 1 0,-24 13 0,36-18 0,0 0 0,0 0 0,0 1 0,0-1 0,0 1 0,1-1 0,-1 1 0,1 0 0,0 0 0,0 0 0,0 0 0,0 0 0,0 0 0,1 0 0,-1 1 0,1-1 0,-1 6 0,2-8 0,0 0 0,0 0 0,0 1 0,0-1 0,0 0 0,0 0 0,1 0 0,-1 1 0,1-1 0,-1 0 0,0 0 0,1 0 0,0 0 0,-1 0 0,1 0 0,0 0 0,0 0 0,-1 0 0,1 0 0,0 0 0,0 0 0,0 0 0,0-1 0,0 1 0,0 0 0,0-1 0,0 1 0,0-1 0,1 1 0,-1-1 0,0 0 0,0 1 0,0-1 0,1 0 0,0 0 0,48 5 0,-46-5 0,134-3-1365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37.10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53 24575,'1'-1'0,"-1"0"0,1 0 0,-1 0 0,1 0 0,-1 0 0,1 0 0,0 0 0,-1 1 0,1-1 0,0 0 0,0 0 0,-1 0 0,1 1 0,0-1 0,0 1 0,0-1 0,0 0 0,0 1 0,0-1 0,0 1 0,0 0 0,0-1 0,0 1 0,0 0 0,1 0 0,0 0 0,37-6 0,-34 6 0,245-3 0,-26 3 0,-129-13 0,-60 7 0,55-2 0,616 9-1365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46.32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24575,'0'1'0,"0"-1"0,0 1 0,1 0 0,-1 0 0,0 0 0,1 0 0,-1-1 0,1 1 0,-1 0 0,1 0 0,-1-1 0,1 1 0,-1 0 0,1-1 0,0 1 0,-1-1 0,1 1 0,0-1 0,0 1 0,-1-1 0,1 1 0,0-1 0,1 1 0,25 8 0,-17-6 0,23 6 0,0-1 0,49 6 0,-19-4 0,-2-3 0,-1-2 0,105-6 0,-58-1 0,836 2 0,-923-1 0,0-1 0,34-9 0,-33 7 0,1 0 0,24-1 0,332 4 0,-180 3 0,-172 0 0,-1 1 0,0 1 0,46 14 0,-35-8 0,57 18 0,-67-19 0,2 0 0,-1-2 0,1-1 0,0-1 0,31 1 0,107-9 0,87 5 0,-191 9 0,-57-10 0,-1 0 0,1 1 0,-1-1 0,1 1 0,-1 0 0,0 0 0,0 1 0,0-1 0,0 1 0,6 5 0,-10-8 0,0 0 0,0 0 0,0 1 0,0-1 0,1 0 0,-1 0 0,0 0 0,0 0 0,0 0 0,0 1 0,0-1 0,0 0 0,0 0 0,0 0 0,0 0 0,0 1 0,0-1 0,0 0 0,0 0 0,0 0 0,0 0 0,0 1 0,0-1 0,0 0 0,0 0 0,-1 0 0,1 0 0,0 0 0,0 1 0,0-1 0,0 0 0,0 0 0,0 0 0,0 0 0,0 0 0,-1 0 0,1 1 0,0-1 0,0 0 0,0 0 0,0 0 0,0 0 0,-1 0 0,1 0 0,0 0 0,-13 4 0,-13-1 0,-110-2 0,-7-1 0,122 2 0,0 1 0,0 0 0,0 2 0,-36 12 0,33-7 0,0-2 0,0 0 0,-1-1 0,0-2 0,0 0 0,-36 1 0,25-3 0,1 2 0,0 1 0,-56 17 0,54-13 0,0 1 0,21-6 0,-1-1 0,1 0 0,-31 2 0,-61 7 0,-16 1 0,-1-15 0,-49 2 0,91 11 0,59-7 0,-45 3 0,-483-6 0,267-4 0,167 4 0,-131-5 0,93-22-1365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48.65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24575,'369'0'0,"-340"2"0,1 1 0,34 8 0,-4-1 0,64 12 0,-73-11 0,0-2 0,90 2 0,68-12-1365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54.56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2 24575,'31'-1'0,"-16"1"0,-1-1 0,1 1 0,0 1 0,-1 1 0,1 0 0,-1 1 0,18 6 0,-5 0 0,1-1 0,0-1 0,0-1 0,0-1 0,35 0 0,149-5 0,-88-3 0,2394 3 0,-2511 0 0,-1 0 0,0 1 0,0 0 0,0 0 0,0 0 0,0 1 0,0 0 0,-1 0 0,1 0 0,-1 1 0,9 5 0,-11-6 0,-1-1 0,0 1 0,0 0 0,0 0 0,-1 0 0,1 0 0,0 0 0,-1 0 0,1 0 0,-1 0 0,0 1 0,1-1 0,-1 1 0,0-1 0,-1 1 0,1-1 0,0 1 0,-1-1 0,1 1 0,-1 0 0,0-1 0,0 1 0,0 0 0,0-1 0,-1 1 0,1 0 0,0-1 0,-1 1 0,-1 2 0,0-2 0,1 1 0,-1-1 0,0 0 0,0 0 0,0 0 0,-1 0 0,1-1 0,-1 1 0,0-1 0,0 1 0,1-1 0,-1 0 0,-1 0 0,1 0 0,0-1 0,0 1 0,-1-1 0,-5 2 0,-3 1 0,0-1 0,0 0 0,0-1 0,-15 1 0,-248-2 0,130-3 0,-1635 2 0,1748 2 0,-59 10 0,56-6 0,-44 2 0,29-4 0,-88 18 0,92-13 0,0-1 0,-66 1 0,-123-10-1365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2:22.2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136 390 24575,'-5'-4'0,"-5"-7"0,-1-5 0,-4 0 0,-3-1 0,-4-3 0,3-3 0,4-1 0,5-1 0,4-1 0,2-1 0,3 1 0,2-1 0,-1 0 0,1 1 0,0 0 0,0-1 0,-1 6-8191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4:57.44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57 24575,'968'0'0,"-947"-1"0,-1-1 0,1-2 0,-1 0 0,35-12 0,-34 10 0,0 0 0,1 1 0,43-4 0,11 6 0,81 8 0,-156-5 0,-1 0 0,1 0 0,0 0 0,0 0 0,0 0 0,0 0 0,0 0 0,0 0 0,0 0 0,0 0 0,0 1 0,-1-1 0,1 0 0,0 1 0,0-1 0,0 0 0,0 1 0,-1-1 0,1 1 0,0 0 0,0-1 0,-1 1 0,1-1 0,0 1 0,-1 0 0,1 0 0,-1-1 0,1 1 0,-1 0 0,0 0 0,1 0 0,-1 0 0,1-1 0,-1 1 0,0 0 0,0 2 0,0-2 0,-1 1 0,1-1 0,-1 1 0,0-1 0,0 1 0,0-1 0,0 1 0,0-1 0,0 0 0,0 0 0,0 0 0,0 1 0,-1-1 0,1 0 0,0-1 0,-1 1 0,1 0 0,-1 0 0,-2 1 0,-13 5 0,-10 6 0,-1-2 0,0 0 0,-30 5 0,44-12 0,1 1 0,-1 0 0,-15 8 0,15-6 0,-1-1 0,-22 7 0,3-4 0,0-2 0,-1-2 0,-69 3 0,64-7 0,-52 10 0,50-5 0,-46 1 0,-146-8-1365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6:58.7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894 135 24575,'-12'-13'0,"-1"1"0,0 0 0,-1 1 0,-1 0 0,1 1 0,-2 1 0,1 1 0,-1 0 0,0 0 0,-1 2 0,0 0 0,0 1 0,0 1 0,-1 0 0,1 2 0,-25-2 0,-6 4 0,13-2 0,-1 2 0,1 1 0,1 2 0,-66 15 0,92-15 0,1 0 0,0 0 0,0 1 0,0 0 0,0 1 0,0 0 0,1 0 0,0 0 0,0 1 0,-8 10 0,-5 8 0,-23 37 0,36-51 0,-13 17 0,2 2 0,1 0 0,1 1 0,-15 44 0,0-1 0,23-60 0,1-1 0,0 1 0,2 0 0,-1 1 0,2-1 0,-5 27 0,7 216 0,3-118 0,-3-38 0,3 113 0,0-203 0,0 0 0,0 0 0,1 0 0,1-1 0,6 14 0,10 32 0,-12-27 0,0 0 0,2-1 0,2 0 0,0 0 0,1-1 0,2-1 0,1 0 0,1-1 0,0-1 0,2-1 0,1 0 0,1-1 0,0-2 0,41 29 0,-47-39 0,1-1 0,0 0 0,0-2 0,0 0 0,1-1 0,0 0 0,0-2 0,33 4 0,11-4 0,74-5 0,-39-1 0,402 3 0,-490 0 0,0 0 0,-1 0 0,1-1 0,0 0 0,-1-1 0,1 0 0,-1 0 0,1 0 0,-1-1 0,0 0 0,0-1 0,0 0 0,0 0 0,-1 0 0,0-1 0,1 1 0,-2-2 0,1 1 0,7-10 0,12-14 0,-1-1 0,21-35 0,6-9 0,-44 64 0,-1 0 0,0-1 0,0 0 0,-1 0 0,-1 0 0,0-1 0,0 0 0,-1 0 0,-1 0 0,2-19 0,-2-13 0,-5-71 0,-1 26 0,6-23 0,-4-117 0,-14 139 0,8 50 0,5 29 0,-1 0 0,0 1 0,-1-1 0,0 1 0,0 0 0,-1 1 0,-1-1 0,-7-7 0,-10-17 0,5 6 0,-2 1 0,-1 1 0,-33-32 0,-84-60 0,65 69 0,54 37 0,0-1 0,-28-23 0,31 21-35,-2 2 0,0 0 0,-1 1 0,-30-13 0,14 7-1155,14 6-5636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7:13.71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2397 111 24575,'2'14'0,"-2"-13"0,0 0 0,1 0 0,-1 0 0,0 0 0,0 0 0,1 0 0,-1-1 0,0 1 0,0 0 0,0 0 0,0 0 0,0 0 0,0 0 0,-1 0 0,1 0 0,0 0 0,0-1 0,-1 1 0,1 0 0,0 0 0,-1 0 0,1 0 0,-1-1 0,1 1 0,-1 0 0,1-1 0,-1 1 0,0 0 0,1-1 0,-1 1 0,0-1 0,1 1 0,-1-1 0,0 1 0,0-1 0,0 1 0,0-1 0,0 1 0,-7 2 0,0-1 0,0 0 0,0 0 0,0 0 0,0-1 0,0 0 0,-1-1 0,1 0 0,0 0 0,-16-3 0,-9-3 0,-45-15 0,15 4 0,-197-44 0,249 58 0,1 0 0,0-1 0,1 0 0,-12-6 0,11 5 0,0 1 0,0-1 0,-18-4 0,-16 3 0,-1 2 0,0 1 0,-74 6 0,19 0 0,32-4 0,-74 3 0,132 0 0,-1 0 0,0 1 0,1 0 0,-1 1 0,-13 7 0,-22 8 0,-5-1 0,-69 36 0,20-7 0,56-33 0,0 0 0,-75 11 0,64-15 0,24-5 0,-38 1 0,42-4 0,1 0 0,-34 8 0,21 1 0,0-3 0,0 0 0,-1-3 0,0-1 0,-58-3 0,271 0 0,-80-3 0,21 0 0,123 5 0,-191 3 0,54 13 0,-59-10 0,0-1 0,44 2 0,297-9 211,-187-3-1787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7:15.82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2705 1 24575,'-531'0'0,"478"2"0,-59 11 0,15-1 0,13 0 0,46-6 0,-44 2 0,68-7 0,0 1 0,1 0 0,-1 1 0,1 1 0,-19 8 0,15-6 0,0-1 0,-27 6 0,12-8 0,-39-1 0,51-2 0,0 0 0,0 1 0,0 1 0,0 1 0,0 1 0,-25 8 0,6 0 0,-1-2 0,0-1 0,-1-2 0,-49 2 0,34-4 0,-15 2 0,-58 7 0,23 3 0,-198 4 0,-41-22 0,2030 1-1365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7:18.14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3775 32 24575,'-6'-1'0,"1"0"0,-1 0 0,0 0 0,1-1 0,-10-3 0,-17-5 0,-29 3 0,1 4 0,-82 4 0,42 2 0,-941-3 0,1003 2 0,0 2 0,-68 16 0,63-11 0,-77 7 0,-513-11 0,329-8 0,-389 3 0,654 3 0,-1 1 0,1 2 0,-54 16 0,39-9 0,50-12 0,0 0 0,0 0 0,1 0 0,-1 0 0,0 1 0,1 0 0,0-1 0,-1 1 0,1 1 0,0-1 0,0 0 0,-5 6 0,7-7 0,0 1 0,0-1 0,1 0 0,-1 1 0,1-1 0,-1 0 0,1 1 0,0-1 0,-1 1 0,1-1 0,0 1 0,0-1 0,0 0 0,0 1 0,0-1 0,0 1 0,1-1 0,-1 1 0,0-1 0,1 0 0,-1 1 0,1-1 0,0 0 0,-1 1 0,1-1 0,0 0 0,0 0 0,-1 1 0,1-1 0,0 0 0,0 0 0,1 0 0,-1 0 0,0 0 0,0-1 0,2 2 0,4 3 0,0 0 0,0-1 0,0 0 0,1 0 0,-1-1 0,1 0 0,0-1 0,0 1 0,0-1 0,0-1 0,16 2 0,12-2 0,53-3 0,-44 0 0,34 0-1365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7:20.89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1245 1 24575,'-9'-1'0,"-1"1"0,1 1 0,0 0 0,-1 0 0,1 1 0,0 0 0,0 1 0,0 0 0,0 0 0,1 1 0,-14 7 0,6-2 0,0-2 0,-1 0 0,1 0 0,-1-2 0,-1 0 0,1-1 0,-1-1 0,1 0 0,-26 0 0,23-1 0,0 2 0,0 1 0,-23 7 0,23-5 0,-1-1 0,0-1 0,-23 2 0,-234-5 0,138-4 0,56 0 0,-93 4 0,175-2 0,1 0 0,-1 0 0,1 0 0,-1 0 0,1 1 0,-1-1 0,0 0 0,1 1 0,-1-1 0,1 0 0,-1 1 0,1 0 0,0-1 0,-1 1 0,1 0 0,0 0 0,-1 0 0,1 0 0,0 0 0,0 0 0,0 0 0,0 0 0,0 1 0,0-1 0,0 0 0,0 1 0,1-1 0,-1 0 0,0 1 0,1-1 0,-1 1 0,0 2 0,1-2 0,1 0 0,-1 0 0,1 0 0,0 0 0,-1 0 0,1 0 0,0-1 0,0 1 0,0 0 0,0-1 0,0 1 0,0 0 0,1-1 0,-1 0 0,0 1 0,1-1 0,-1 0 0,1 1 0,0-1 0,-1 0 0,1 0 0,0 0 0,0-1 0,0 1 0,-1 0 0,3 0 0,11 3 0,0-1 0,0 0 0,0-1 0,1-1 0,17 0 0,-12-1 0,39 7 0,13 3 0,0-4 0,0-2 0,78-7 0,-23 1 0,2 2-1365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7:25.96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996 0 24575,'-421'0'0,"410"1"0,1 0 0,0 1 0,-1 0 0,1 1 0,0 0 0,0 1 0,-14 7 0,13-6 0,-1 0 0,1-1 0,-1 0 0,0-1 0,-17 3 0,-133 20 0,141-22 0,-1 1 0,1 1 0,-23 10 0,-1-1 0,39-12 0,-1 0 0,0 0 0,1 0 0,-1 1 0,1 0 0,0 1 0,-7 6 0,12-10 0,-1 0 0,1 0 0,0 0 0,-1 0 0,1 0 0,0 0 0,0 0 0,0 1 0,0-1 0,0 1 0,0-1 0,1 0 0,-1 1 0,0 0 0,1-1 0,-1 1 0,1-1 0,-1 1 0,1 0 0,0-1 0,0 1 0,0-1 0,0 1 0,0 0 0,0-1 0,0 1 0,0 0 0,1-1 0,-1 1 0,1 0 0,-1-1 0,1 1 0,0-1 0,-1 1 0,1-1 0,0 0 0,2 2 0,-1 0 0,1-1 0,1 0 0,-1 0 0,0 0 0,0 0 0,1 0 0,-1-1 0,1 0 0,0 1 0,-1-2 0,1 1 0,0 0 0,6 0 0,56 0 0,-49-2 0,33 0 0,2 0 0,-1 1 0,97 14 0,-102-6 0,-29-6 0,-1 0 0,1 2 0,-1 0 0,0 0 0,0 2 0,23 11 0,-25-9-455,2-1 0,31 12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7:41.64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5702 83 24575,'-3'2'0,"0"0"0,0 1 0,-1-1 0,1 0 0,-1 0 0,1-1 0,-1 1 0,0-1 0,0 0 0,0 0 0,1 0 0,-6 0 0,-51 3 0,40-4 0,-597 3 0,317-5 0,-333 3-406,-696-3-848,1164-4 984,-237-38 0,118 15 972,237 26-480,-90-17 1054,-390 15-1276,292 7 0,-593-2-1500,819 0 1500,2 0 0,-1 0 0,0 0 0,1 1 0,-1 0 0,-7 2 0,14-3 3,1 0 0,0 0 0,0 0 0,0 0 0,0 0 0,0 0 0,-1 0 0,1 0 0,0 0 0,0 0 0,0 0 0,0 0 0,0 1 0,-1-1 1,1 0-1,0 0 0,0 0 0,0 0 0,0 0 0,0 0 0,0 0 0,0 0 0,-1 1 0,1-1 0,0 0 0,0 0 0,0 0 0,0 0 0,0 0 0,0 1 0,0-1 0,0 0 0,0 0 0,0 0 0,0 0 0,0 0 0,0 1 0,0-1 0,0 0 0,0 0 0,0 0 1,0 0-1,0 1 0,0-1 0,0 0 0,0 0 0,0 0 0,0 0 0,0 0 0,0 0 0,1 1 0,-1-1 0,0 0 0,0 0 0,0 0 0,0 0 0,13 9 391,17 3 302,304 83-459,-258-73-237,0-3 0,2-4 0,129 10 0,271-21 0,-256-7 0,3364 3 0,-3572 1 0,0 1 0,-1 0 0,1 1 0,-1 1 0,1 0 0,15 7 0,-13-5 0,-1 0 0,1-2 0,0 0 0,19 3 0,-10-6 251,24 4-1867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8:02.3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24575,'76'-1'0,"84"3"0,-152-1 0,1 1 0,-1 0 0,0 1 0,0 0 0,0 0 0,13 8 0,-12-6 0,0-1 0,0 0 0,0-1 0,18 5 0,20-3 0,-35-4 0,0 0 0,0 0 0,-1 1 0,1 1 0,11 4 0,-2 0 0,0 0 0,1-1 0,-1-1 0,36 3 0,90-5 0,-109-3 0,-1 1 0,71 13 0,-47-6 0,-1-3 0,1-3 0,62-5 0,-9 1 0,43 1 0,173 3 0,-96 22 0,19 2 0,405-23 0,-352-5 0,-287 1 0,0-1 0,0-1 0,0-1 0,-1 0 0,27-11 0,29-7 0,-59 18 0,0-1 0,-1-1 0,20-10 0,18-8 0,127-36-1365,-156 52-5461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8:04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 24575,'1'-1'0,"-1"-1"0,0 1 0,1 0 0,0 0 0,-1 0 0,1 0 0,0 0 0,0 0 0,-1 0 0,1 0 0,0 0 0,0 0 0,0 0 0,0 0 0,0 1 0,0-1 0,1 0 0,-1 1 0,0-1 0,0 1 0,0-1 0,1 1 0,-1-1 0,0 1 0,0 0 0,1 0 0,-1 0 0,0 0 0,1 0 0,0 0 0,5-1 0,-1 1 0,0 0 0,1 0 0,11 2 0,115 35 0,-105-29 0,0 2 0,44 21 0,-39-15 0,36 10 0,-30-16 0,1-2 0,78 6 0,-35-6 0,57 3 0,-95-9 0,0 1 0,0 3 0,61 15 0,-80-15 0,0 0 0,1-2 0,40 1 0,84-6 0,-53-1 0,1316 2 0,-1405-1 0,-1 0 0,1-1 0,0 0 0,0 0 0,-1-1 0,0 0 0,1-1 0,-1 1 0,0-2 0,13-9 0,-9 7 0,0 0 0,0 1 0,0 1 0,16-6 0,34-5 0,-1 2 0,2 4 0,0 2 0,109 0 0,-154 7 1,0-1-1,1-1 0,-1-1 0,0-1 1,-1 0-1,1-1 0,-1-1 1,26-14-1,30-11-1368,-51 24-5458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2:31.1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24575,'867'0'0,"-841"2"0,-1 0 0,32 8 0,-29-5 0,44 3 0,-50-6 0,0 0 0,25 7 0,-25-4 0,0-1 0,26 1 0,86 8 0,-84-6 0,55 0 0,313-9-1365,-396 2-5461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8:07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 24575,'51'0'0,"0"2"0,-1 1 0,0 4 0,0 1 0,0 2 0,88 32 0,-76-20 0,94 22 0,-115-37 0,0-1 0,1-3 0,54-1 0,8 1 0,13 12 0,-60-5 0,-16-4 0,23 3 0,72 2 0,30-12 0,71 2 0,-210 2 0,0 1 0,0 2 0,26 8 0,-28-7 0,1 0 0,0-2 0,41 3 0,-6-8 0,-41-1 0,-1 0 0,0 2 0,1 0 0,-1 1 0,37 10 0,-22-2 0,1-1 0,1-1 0,58 4 0,62 13 0,-35-5 0,484 69 0,-504-74 0,101 19 0,-148-24 0,0-2 0,60 0 0,110-8 0,-87-2 0,819 2 0,-932-2 0,0 0 0,-1-2 0,1-1 0,28-9 0,-27 7 0,1 0 0,-1 2 0,40-3 0,-33 4 0,1-1 0,-1-1 0,-1-2 0,1-2 0,43-18 0,-22 1 0,-41 20 0,0 1 0,0 0 0,0 1 0,22-6 0,-1 3 0,-1-2 0,1-2 0,-2-1 0,0-1 0,54-34 0,-57 31 0,5-1 0,-1-2 0,-1-1 0,0-2 0,53-51 0,-9-4-1365,-59 61-5461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8:09.9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0 494 24575,'60'-1'0,"-28"-1"0,1 2 0,-1 1 0,0 2 0,0 1 0,47 11 0,129 59 0,-196-70 0,0-2 0,1 1 0,15 0 0,-17-3 0,-1 1 0,0 1 0,0 0 0,0 0 0,18 7 0,-8-1 0,2-1 0,-1-1 0,1 0 0,-1-2 0,33 2 0,-42-3 0,0 0 0,0 0 0,-1 1 0,1 0 0,-1 1 0,21 12 0,-22-11 0,0 0 0,0-1 0,1 0 0,0-1 0,0 0 0,0-1 0,0 0 0,13 1 0,230-3 0,-116-4 0,-62 2 0,105-14 0,11-26 0,-136 26 0,0 3 0,1 2 0,61-2 0,-65 10 0,-1-1 0,0-3 0,0-1 0,-1-4 0,69-22 0,57-25 0,-98 40 0,-57 15 0,-1-2 0,0 0 0,32-13 0,-10-1 0,-29 15 0,0-2 0,0 0 0,0-1 0,-1 0 0,0-1 0,-1-1 0,0 0 0,19-18 0,-10 5 0,2 0 0,48-36 0,-64 52 0,1-1 0,-2 1 0,1-1 0,-1 0 0,0-1 0,0 0 0,-1 1 0,0-2 0,5-12 0,5-12 0,10-40 0,-20 60 0,1-11-1365,0 3-5461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8:13.1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24575,'12'0'0,"60"4"0,-65-3 0,-1 1 0,0-1 0,1 1 0,-1 1 0,0-1 0,0 1 0,0 0 0,11 8 0,-5-2 0,6 5 0,1 0 0,0-2 0,1 0 0,0-1 0,36 14 0,-25-14 0,-1 2 0,43 25 0,-45-23 0,0 0 0,55 18 0,-66-29 0,0 0 0,32 1 0,14 2 0,5 3 0,0-4 0,1-3 0,76-5 0,-23-1 0,-25 5 0,110-4 0,-194 0-16,0 0-1,-1-1 0,1-1 0,-1 0 1,13-6-1,2 0-1248,-4 1-5561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8:15.6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 24575,'0'-2'0,"1"1"0,-1 0 0,1 0 0,-1 0 0,1 0 0,0 0 0,-1 0 0,1 0 0,0 0 0,0 0 0,-1 0 0,1 0 0,0 0 0,0 0 0,0 1 0,0-1 0,0 0 0,1 1 0,-1-1 0,0 1 0,0-1 0,0 1 0,0-1 0,1 1 0,-1 0 0,0 0 0,3-1 0,39-4 0,-38 5 0,1 0 0,1 0 0,0 1 0,0 0 0,0 0 0,0 1 0,-1-1 0,1 1 0,-1 1 0,1-1 0,-1 1 0,0 1 0,0-1 0,0 1 0,10 8 0,6 7 0,-1 1 0,25 31 0,2 1 0,-24-31 0,1-2 0,1-1 0,0-1 0,56 26 0,-41-22 0,46 31 0,-44-25 0,1-2 0,57 23 0,-34-22 0,1-4 0,132 25 0,-139-34 0,1-3 0,1-3 0,65-1 0,-18-8 0,174 4 0,-230 4 0,54 14 0,-64-11 0,-1-1 0,77 3 0,-49-10 0,115-5 0,-169 1 0,0-1 0,0-1 0,0 0 0,-1-1 0,0-1 0,25-14 0,-18 9 0,46-17 0,0 2 0,-54 20 0,0 0 0,0 2 0,1 0 0,-1 0 0,32-4 0,19 7 0,-40 1 0,0 0 0,0-2 0,28-6 0,127-44 0,-153 42 0,0-1 0,-1-2 0,0 0 0,28-22 0,20-12 1,-50 33-343,-1-1 1,0-1-1,37-35 1,-48 38-6485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8:28.40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5229 1 24575,'-13'0'0,"-1"1"0,1 0 0,-1 1 0,1 0 0,0 1 0,0 1 0,-22 9 0,16-6 0,-1-1 0,0-1 0,0-1 0,-1-1 0,-28 2 0,-107-7 0,59 0 0,-10 0 0,-121 4 0,155 11 0,55-9 0,-2 0 0,-26 1 0,11-2 0,-46 9 0,13-1 0,4-2 0,6-1 0,-72 2 0,117-10 0,-42-1 0,-1 4 0,-67 10 0,6 5 0,-164 3 0,-120-21 0,181-2 0,-1586 2 0,1762 3 0,-1 1 0,1 3 0,-71 19 0,-52 9 0,84-27 0,-24 3 0,49-5 0,26-3 0,29-2 0,14 0 0,1415-2 0,-1053 15 0,-33 0 0,-248-10 0,95 19 0,-17-2 0,78-17 0,-149-5 0,-84 0 0,-1 0 0,0-2 0,0 1 0,0-2 0,-1 1 0,1-2 0,-1 0 0,24-13 0,-32 16 0,37-14 0,1 1 0,0 3 0,55-9 0,16-4 0,-40 8 0,1 4 0,1 3 0,-1 3 0,91 3 0,608 5-1365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8:33.63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960 0 24575,'-891'0'0,"885"0"0,0 1 0,1-1 0,-1 1 0,0 0 0,1 0 0,-1 1 0,-6 2 0,11-4 0,0 1 0,0-1 0,0 1 0,0-1 0,0 1 0,0-1 0,1 1 0,-1 0 0,0-1 0,0 1 0,1 0 0,-1 0 0,0 0 0,1-1 0,-1 1 0,1 0 0,-1 0 0,1 0 0,-1 0 0,1 0 0,0 0 0,0 0 0,-1 0 0,1 0 0,0 0 0,0 0 0,0 0 0,0 0 0,0 0 0,0 0 0,0 0 0,0 0 0,1 0 0,-1 0 0,0 0 0,1 0 0,-1 0 0,1 0 0,-1 0 0,1 0 0,-1 0 0,1 0 0,-1 0 0,1-1 0,0 1 0,1 1 0,2 3 0,0-1 0,0 0 0,1 0 0,-1 0 0,1-1 0,0 0 0,0 0 0,0 0 0,0 0 0,0-1 0,1 0 0,8 3 0,11 1 0,41 5 0,-29-5 0,16 1 0,62 0 0,-63-5 0,64 11 0,-67-7-104,0-2-1,69-4 0,-75 0-946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8:47.7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709 187 24575,'1'0'0,"0"0"0,-1 0 0,1 0 0,0 0 0,-1 0 0,1 0 0,0 0 0,-1 0 0,1 0 0,0-1 0,-1 1 0,1 0 0,-1-1 0,1 1 0,0 0 0,-1-1 0,1 1 0,-1-1 0,1 1 0,-1 0 0,1-1 0,-1 1 0,1-1 0,-1 0 0,0 1 0,1-1 0,-1 1 0,0-1 0,1 0 0,-1 1 0,0-1 0,0 0 0,0 1 0,1-1 0,-1 0 0,0 1 0,0-1 0,0 0 0,0 1 0,0-1 0,0 0 0,-1 1 0,1-1 0,0 0 0,0 1 0,0-1 0,-1 0 0,1 1 0,0-1 0,-1 0 0,1 1 0,-1-1 0,-18-33 0,8 22 0,1 1 0,-2 0 0,0 1 0,0 0 0,-1 1 0,0 0 0,0 1 0,-1 1 0,0 0 0,0 1 0,-1 0 0,0 1 0,0 1 0,0 0 0,0 1 0,-1 1 0,1 0 0,-1 1 0,-18 1 0,-10 0 0,-86 4 0,123-3 0,0 1 0,1 0 0,-1 0 0,1 0 0,0 1 0,0 0 0,0 0 0,0 1 0,0-1 0,0 1 0,1 0 0,0 1 0,0 0 0,-5 6 0,-5 6 0,0 1 0,-22 37 0,26-35 0,0 1 0,2 0 0,0 1 0,1 0 0,1 0 0,1 1 0,2 0 0,0 0 0,1 0 0,1 0 0,2 36 0,0 15 0,3 61 0,-2-125 0,1 0 0,0 0 0,1 0 0,0 0 0,0-1 0,1 0 0,1 1 0,-1-1 0,1-1 0,1 1 0,0-1 0,11 13 0,8 5 0,1-1 0,35 25 0,-26-22 0,4 2 0,2-3 0,1-1 0,62 29 0,-93-51 0,0 0 0,0 0 0,0-1 0,0-1 0,1 0 0,22 2 0,75-6 0,-49-1 0,-39 3 0,0 1 0,0 0 0,0 1 0,0 2 0,-1 0 0,0 1 0,22 8 0,-20-6 0,1-1 0,0-1 0,0-2 0,0 0 0,0-1 0,0-1 0,0-2 0,28-3 0,-46 4 0,0-1 0,0 0 0,-1 0 0,1-1 0,-1 1 0,1-1 0,-1 0 0,1 0 0,-1-1 0,0 1 0,0-1 0,0 0 0,-1 0 0,1 0 0,0-1 0,-1 1 0,0-1 0,0 0 0,0 0 0,-1 0 0,1 0 0,-1 0 0,0 0 0,0-1 0,0 1 0,-1-1 0,1 0 0,0-5 0,2-13 0,-1 0 0,-1-1 0,-1 0 0,-3-33 0,2 33 0,-1-6 0,1 0 0,-7-43 0,5 62 0,0 0 0,-1 0 0,0 0 0,-1 0 0,0 1 0,-1 0 0,-8-14 0,-3 2 0,-1 0 0,-26-25 0,21 24 0,-25-35 0,19 20 0,-1 2 0,-2 2 0,-67-59 0,46 56 105,-5-4-1575,39 25-5356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8:50.94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216 0 24575,'0'16'0,"-1"0"0,0 0 0,-1 0 0,-1-1 0,-6 23 0,5-27 0,0-1 0,-1 0 0,0-1 0,0 1 0,-1-1 0,0 0 0,-1-1 0,-14 15 0,3-5 0,2 0 0,0 1 0,0 1 0,2 0 0,1 1 0,-13 25 0,23-35 0,-1-1 0,1 1 0,1 0 0,0 0 0,0 0 0,1 15 0,4 71 0,0-33 0,-3-33 0,-1-6 0,2 0 0,0 0 0,8 33 0,-8-50 0,1-1 0,0 0 0,1 0 0,0 0 0,0 0 0,0-1 0,1 1 0,0-1 0,0 0 0,1 0 0,0 0 0,0 0 0,0-1 0,1 0 0,10 8 0,28 17 0,86 53 0,-113-73 0,2-1 0,-1 0 0,1-2 0,0 0 0,28 6 0,-8-9 0,1-1 0,-1-1 0,47-5 0,-1 0 0,-76 3 0,0 0 0,-1-1 0,1 0 0,0 0 0,0-1 0,-1-1 0,1 1 0,-1-1 0,0 0 0,0-1 0,0 0 0,0-1 0,0 1 0,-1-1 0,0-1 0,0 1 0,0-1 0,-1 0 0,8-11 0,10-9 0,-12 14 0,-1-1 0,15-20 0,-23 27 0,0 0 0,0 0 0,0 0 0,0-1 0,-1 1 0,0-1 0,0 1 0,-1-1 0,1-12 0,-3-127 0,-2 57 0,2 75 0,-1-1 0,0 1 0,-1 0 0,-1 0 0,0 0 0,-12-24 0,3 5 0,5 17 0,0 1 0,-1 0 0,-1 1 0,0 0 0,-1 1 0,0 0 0,-1 0 0,-24-19 0,-14-15 0,40 38 0,0 0 0,-1 1 0,0 1 0,-22-13 0,-23-15 0,38 23 0,-1 1 0,0 1 0,-1 1 0,-21-8 0,22 9 0,1 1-341,-1-1 0,2-1-1,-27-18 1,21 10-6485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8:37.36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1256 0 24575,'-25'2'0,"0"0"0,-34 8 0,32-4 0,-47 2 0,-10-8 0,51-2 0,0 2 0,0 2 0,-48 8 0,18-1 0,-1-2 0,-1-3 0,-97-6 0,40 0 0,40 0 0,-93 4 0,170-1-151,0-1-1,0 1 0,0 0 0,0 1 1,1-1-1,-1 1 0,1 0 1,-6 2-1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9:01.76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1131 447 24575,'1'-56'0,"-3"-68"0,1 116 0,-1 0 0,0 0 0,0 0 0,0 0 0,-1 1 0,-1-1 0,1 1 0,-1 0 0,0 0 0,-1 0 0,0 1 0,0-1 0,0 1 0,-1 1 0,1-1 0,-2 1 0,-11-9 0,-10-5 0,-1 2 0,-59-26 0,80 39 0,-12-5 0,-2 0 0,1 2 0,-1 0 0,0 1 0,0 2 0,-1 0 0,1 1 0,-40 1 0,55 2 0,-23 0 0,-60 8 0,80-6 0,-1 1 0,1 0 0,0 0 0,0 1 0,1 0 0,-1 1 0,1 0 0,0 0 0,-12 10 0,-53 50 0,44-37 0,-49 35 0,67-56 0,-17 13 0,-36 30 0,55-39 0,0 1 0,0 0 0,1 0 0,1 1 0,0 0 0,1 1 0,-9 21 0,4-4 0,2 1 0,-10 45 0,15-41 0,1 0 0,1 1 0,2-1 0,6 55 0,-4-85 0,1 0 0,-1 0 0,1 1 0,0-1 0,1-1 0,-1 1 0,1 0 0,0-1 0,1 1 0,-1-1 0,8 8 0,6 5 0,32 28 0,-13-14 0,-20-15 0,2-1 0,0-1 0,1 0 0,0-2 0,2 0 0,-1-1 0,1-1 0,28 10 0,-29-13 0,-1-2 0,1 0 0,0-1 0,1-1 0,-1-1 0,1-1 0,22-1 0,8 0 0,-20 0 0,-1-1 0,0-1 0,1-2 0,58-13 0,-78 12 0,1-1 0,-2-1 0,1 1 0,13-10 0,16-10 0,-3 7 0,-7 4 0,0-2 0,40-28 0,-61 37 0,-1 1 0,0-2 0,-1 1 0,1-1 0,-1 0 0,-1 0 0,0-1 0,0 0 0,-1 0 0,0 0 0,0-1 0,3-11 0,62-164 0,-65 156 0,0 0 0,-2 0 0,0 0 0,-3 0 0,-3-41 0,1-3 0,2 68-57,0 0 0,0 0 1,0 0-1,0 1 0,-1-1 0,0 0 0,0 1 0,0-1 0,-1 0 0,1 1 0,-1 0 1,0-1-1,0 1 0,-1 0 0,1 0 0,-1 0 0,0 0 0,0 1 0,0-1 1,-1 1-1,1 0 0,-1-1 0,-6-3 0,-9-5-6769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2:39.2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1 219 24575,'0'3'0,"0"0"0,0 0 0,0-1 0,1 1 0,-1 0 0,1 0 0,0-1 0,0 1 0,0-1 0,0 1 0,0-1 0,0 1 0,1-1 0,-1 1 0,1-1 0,0 0 0,3 4 0,-1-3 0,1 0 0,-1 0 0,0-1 0,1 1 0,-1-1 0,1 0 0,-1 0 0,1-1 0,7 2 0,9 1 0,1-2 0,0 0 0,37-3 0,-42 1 0,-16 0 0,31-1 0,1 1 0,-1 1 0,0 2 0,60 12 0,-42 1 0,1-3 0,0-2 0,0-3 0,77 4 0,57 1 0,-8-1 0,607-13 0,-754 0 0,-1-2 0,35-8 0,-4 0 0,-22 4 0,40-13 0,16-4 0,-73 18 0,0 0 0,0-2 0,-1 0 0,0-2 0,23-14 0,46-20 0,-26 19 0,104-26 0,-150 46 0,-1-1 0,0-1 0,0 0 0,16-10 0,10-5 0,86-45-1365,-106 55-5461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9:07.89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735 270 24575,'0'-4'0,"0"-1"0,0 1 0,-1 0 0,1-1 0,-1 1 0,0-1 0,-1 1 0,1 0 0,-1 0 0,0 0 0,0 0 0,0 0 0,0 0 0,-1 0 0,1 1 0,-1-1 0,0 1 0,0 0 0,-7-6 0,3 2 0,-13-15 0,-1 1 0,-1 0 0,0 2 0,-2 1 0,0 1 0,-39-22 0,47 34 0,1 1 0,-1 0 0,0 1 0,0 1 0,0 1 0,-1 0 0,1 1 0,0 1 0,0 0 0,0 1 0,-21 5 0,28-4 0,0 0 0,1 0 0,-1 1 0,1-1 0,0 2 0,0-1 0,0 1 0,1 1 0,0 0 0,0-1 0,-7 9 0,4-3 0,1 1 0,0 0 0,0 1 0,1-1 0,1 2 0,-6 13 0,-43 72 0,42-71 0,8-17 0,0 1 0,0 0 0,1 0 0,1 1 0,0-1 0,0 1 0,1 0 0,-1 17 0,4 154 0,2-79 0,-2-99 0,0 0 0,1-1 0,-1 1 0,1 0 0,1 0 0,-1 0 0,1-1 0,0 1 0,0-1 0,1 1 0,0-1 0,3 5 0,3 3 0,1-1 0,1-1 0,16 15 0,54 52 0,28 27 0,-102-100 0,1 0 0,-1 0 0,1 0 0,0-1 0,0 0 0,0-1 0,1 0 0,-1 0 0,1-1 0,0 0 0,16 2 0,7-2 0,0-2 0,33-3 0,0 0 0,-53 3 0,0-1 0,1-1 0,-1 1 0,0-2 0,0 0 0,0 0 0,0-1 0,19-10 0,-26 11 0,1 0 0,-1 0 0,1-1 0,-1 0 0,0 0 0,0 0 0,-1-1 0,1 1 0,-1-1 0,0 0 0,-1-1 0,1 1 0,-1-1 0,0 1 0,0-1 0,0 0 0,-1 0 0,2-9 0,0-2 0,0 0 0,1 1 0,13-30 0,-13 33 0,0-1 0,-1 1 0,0-1 0,-1 1 0,-1-1 0,2-25 0,-6-90 0,0 52 0,2-79-1365,0 133-5461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9:10.70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790 56 24575,'-7'-6'0,"0"1"0,0 0 0,0 0 0,-1 0 0,1 1 0,-1 0 0,0 1 0,-1 0 0,1 0 0,-1 0 0,1 1 0,-16-1 0,-11-1 0,-65 4 0,69 0 0,-55 0 0,-70 3 0,151-2 0,0 0 0,0 0 0,0 1 0,1 0 0,-1 0 0,0 0 0,1 0 0,-1 1 0,1-1 0,0 1 0,0 1 0,0-1 0,0 0 0,1 1 0,-1 0 0,1 0 0,0 0 0,-4 6 0,-5 10 0,1 0 0,-15 39 0,18-40 0,-17 35 0,12-30 0,-11 36 0,-2-1 0,20-49 0,1 0 0,1 1 0,0-1 0,0 1 0,1 0 0,0 0 0,-2 16 0,2 40 0,8 101 0,-3-159 0,0 1 0,1-1 0,0 0 0,0 0 0,1 0 0,0 0 0,0-1 0,1 1 0,0-1 0,1 0 0,10 11 0,-1-3 0,0 0 0,1-1 0,36 26 0,-30-26 0,1-2 0,0 0 0,1-1 0,29 9 0,76 5 0,-104-18 0,0 0 0,1-2 0,0 0 0,0-2 0,0-1 0,0-2 0,47-1 0,-67-1 0,0 0 0,0 0 0,-1 0 0,1-1 0,-1 1 0,0-1 0,1-1 0,-1 1 0,0-1 0,0 0 0,0 0 0,-1 0 0,1 0 0,-1-1 0,1 0 0,-1 0 0,5-7 0,-3 3 0,-2-1 0,1 1 0,-1-1 0,0 1 0,-1-1 0,0 0 0,0-1 0,-1 1 0,2-16 0,-1 13 0,0 0 0,0 0 0,1 1 0,5-12 0,-4 12 0,-1 0 0,0-1 0,0 0 0,2-14 0,-2-36 0,-4-90 0,-2 58 0,1 81-124,0-1 0,-1 1 0,0-1 0,-2 1 0,1 0 0,-1 0-1,-1 0 1,0 1 0,-1-1 0,-15-22 0,3 7-6702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9:13.63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578 2 24575,'-94'-2'0,"-102"5"0,188-2 0,0 1 0,0 1 0,0-1 0,0 1 0,1 1 0,-1-1 0,1 1 0,0 0 0,0 1 0,0 0 0,1 0 0,-1 1 0,-7 8 0,-17 13 0,22-20 0,1 1 0,0-1 0,1 1 0,0 1 0,0-1 0,1 1 0,0 0 0,0 1 0,1-1 0,0 1 0,1 0 0,0 1 0,1-1 0,0 1 0,1-1 0,-3 17 0,-7 87 0,-2 35 0,13-120 0,-11 50 0,7-49 0,-2 42 0,6-51 0,3 140 0,-2-156 0,1-1 0,0 1 0,0 0 0,0-1 0,1 1 0,0-1 0,0 0 0,0 0 0,0 0 0,0 0 0,1 0 0,0 0 0,0 0 0,0-1 0,0 1 0,0-1 0,1 0 0,6 4 0,4 2 0,1-1 0,0 0 0,30 9 0,17 10 0,-50-21 0,0-1 0,0 0 0,0-1 0,1 0 0,0-1 0,0 0 0,19 1 0,8-1 0,45-4 0,-29-1 0,-49 2 0,0 0 0,0-1 0,0 1 0,-1-1 0,1-1 0,0 1 0,-1-1 0,1-1 0,-1 1 0,0-1 0,11-6 0,-14 6 0,1 1 0,-1-1 0,0-1 0,0 1 0,0 0 0,0-1 0,-1 0 0,1 1 0,-1-1 0,0 0 0,0 0 0,0-1 0,-1 1 0,1 0 0,-1 0 0,0-1 0,-1 1 0,1-1 0,0-4 0,0-4 0,-1 1 0,1 1 0,0 0 0,1-1 0,0 1 0,1 0 0,0 0 0,8-18 0,-5 16 0,-1 1 0,-1-1 0,0 0 0,-1 0 0,-1 0 0,3-24 0,-6-84 0,-1 57 0,2 57 0,0 0 0,-1 1 0,0-1 0,0 1 0,-1-1 0,0 1 0,0 0 0,0 0 0,-6-11 0,0 4 0,-1 0 0,-18-21 0,14 19 0,5 4 0,0-2 0,1 1 0,1-1 0,0 1 0,1-2 0,-7-24 0,-8-19 0,13 40 0,0 1 0,0-1 0,1 0 0,-4-18 0,5 12-1365,-2 2-5461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9:23.41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525 1 24575,'-524'0'-1365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9:31.23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1260 1 24575,'-734'0'0,"728"0"0,0 0 0,1 1 0,-1-1 0,0 1 0,0 1 0,1-1 0,-1 1 0,1 0 0,-1 0 0,-4 3 0,-3 3 0,2 1 0,-22 17 0,21-16 0,0-1 0,-28 13 0,25-13 0,0-1 0,-14 13 0,-112 110 0,106-95 0,24-24 0,1 0 0,0 1 0,1 0 0,0 1 0,1 0 0,0 0 0,2 1 0,-1 0 0,2 0 0,0 0 0,1 1 0,0 0 0,1 0 0,1 0 0,1 0 0,1 29 0,0 11 0,3 68 0,-1-113 0,0 0 0,1-1 0,0 1 0,1 0 0,0-1 0,0 0 0,1 0 0,0 0 0,1-1 0,0 1 0,11 11 0,10 9 0,53 47 0,-76-73 0,18 12 0,0-1 0,1-1 0,0-1 0,31 13 0,-39-19 0,45 18 0,-35-15 0,33 18 0,-36-18 0,-1 0 0,1-2 0,35 9 0,29 11 0,-41-10 0,0-2 0,1-2 0,1-3 0,61 8 0,-94-16 0,-1 0 0,1 1 0,24 10 0,-24-8 0,0-1 0,1-1 0,18 4 0,-13-5 0,1-1 0,1 0 0,-1-2 0,0 0 0,0-2 0,0 0 0,21-6 0,-35 7 0,-1-1 0,1 0 0,0-1 0,-1 1 0,1-1 0,-1 0 0,0-1 0,0 0 0,0 0 0,-1 0 0,1-1 0,-1 1 0,0-1 0,0 0 0,-1-1 0,1 1 0,-1-1 0,0 0 0,-1 0 0,0 0 0,0-1 0,0 1 0,0-1 0,1-10 0,16-57 0,-12 47 0,-1 0 0,-1-1 0,4-54 0,-11-256 0,1 328 0,0-1 0,-1 0 0,0 0 0,-1 0 0,0 1 0,0-1 0,-1 1 0,-1 0 0,0-1 0,0 1 0,-1 1 0,0-1 0,0 1 0,-14-17 0,-183-179 0,163 168 0,28 27 0,0 1 0,-1 0 0,0 0 0,0 1 0,-24-11 0,22 11 33,0-1-1,0-1 1,-23-20-1,-16-12-1527,31 29-5331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9:38.01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978 83 24575,'-30'0'0,"-1"-1"0,0-1 0,-43-10 0,47 7 0,-1 2 0,1 1 0,-45 2 0,-27-2 0,91 1 0,-1-1 0,1 0 0,0-1 0,-1 1 0,1-2 0,-12-6 0,11 5 0,0 1 0,0 0 0,0 1 0,-17-4 0,-20 2 0,1 2 0,-76 5 0,29 1 0,90-3 0,-65 4 0,64-4 0,1 0 0,-1 1 0,0-1 0,1 1 0,-1 0 0,0 0 0,1 0 0,-1 0 0,1 0 0,0 0 0,-1 0 0,1 1 0,0-1 0,0 1 0,0 0 0,0 0 0,0 0 0,0 0 0,0 0 0,1 0 0,-3 3 0,4-3 0,-1-1 0,1 1 0,0 0 0,-1-1 0,1 1 0,0 0 0,0-1 0,0 1 0,1 0 0,-1-1 0,0 1 0,0-1 0,1 1 0,-1 0 0,1-1 0,0 1 0,-1-1 0,1 1 0,0-1 0,0 0 0,0 1 0,0-1 0,0 0 0,0 0 0,0 1 0,0-1 0,1 0 0,-1 0 0,0 0 0,1 0 0,-1-1 0,3 2 0,7 3 0,-1 0 0,1-1 0,20 5 0,-10-3 0,45 19 0,-45-16 0,1 0 0,0-2 0,0 0 0,1-1 0,45 4 0,114-11-1365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9:49.39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1316 293 24575,'0'-6'0,"-1"-1"0,0 1 0,0 0 0,0-1 0,-1 1 0,1 0 0,-2 0 0,1 1 0,-1-1 0,0 0 0,0 1 0,0-1 0,-1 1 0,0 0 0,0 0 0,0 0 0,0 1 0,-1 0 0,0 0 0,0 0 0,-9-6 0,-10-3 0,-1 0 0,0 1 0,-46-14 0,25 10 0,-26-15 0,53 21 0,1 1 0,-2 1 0,1 1 0,-1 1 0,0 1 0,0 1 0,-37-4 0,-306 12 0,352-4 0,1 1 0,-1 1 0,1 0 0,0 0 0,-1 1 0,1 0 0,1 1 0,-1 0 0,0 1 0,1 0 0,-17 12 0,-5 6 0,-53 53 0,47-40 0,27-26 0,0 1 0,0 0 0,1 1 0,0 0 0,1 0 0,1 1 0,-9 20 0,4-2 0,1 0 0,-8 40 0,13-35 0,2 0 0,1 0 0,2-1 0,5 43 0,-2 6 0,-3-29 0,0-23 0,1 0 0,6 44 0,-4-66 0,0 0 0,0-1 0,1 1 0,0 0 0,1-1 0,0 0 0,0 0 0,1 0 0,1 0 0,-1-1 0,13 14 0,166 162 0,-104-107 0,-65-66 0,0 0 0,1 0 0,0-2 0,1 0 0,0-1 0,28 9 0,-34-12 0,12 2 0,1 0 0,0-2 0,31 4 0,-3-1 0,-9-2 0,0-2 0,0-1 0,0-3 0,47-5 0,-83 5 0,-1-1 0,0-1 0,0 1 0,0-1 0,0 0 0,0 0 0,0-1 0,0 0 0,-1 0 0,1 0 0,-1-1 0,0 1 0,0-1 0,0-1 0,-1 1 0,1-1 0,-1 1 0,0-1 0,0 0 0,4-8 0,-1-2 0,0 0 0,-1 0 0,0 0 0,-1 0 0,-1-1 0,4-28 0,14-63 0,-13 64 0,-1-1 0,4-67 0,-13 99 0,1 1 0,1-1 0,0 1 0,0-1 0,1 1 0,1 0 0,0-1 0,0 1 0,10-19 0,-8 18 0,0 0 0,0-1 0,-1 0 0,-1 1 0,0-1 0,-1-1 0,1-18 0,-4-98 0,-2 57 0,3-83-1365,0 134-5461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9:56.13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735 55 24575,'-1'-1'0,"1"0"0,-1 0 0,1 0 0,-1 0 0,0 0 0,1 0 0,-1 0 0,0 0 0,0 0 0,1 0 0,-1 0 0,0 0 0,0 0 0,0 1 0,0-1 0,0 0 0,0 1 0,0-1 0,-1 0 0,1 1 0,0 0 0,0-1 0,0 1 0,-1 0 0,1-1 0,0 1 0,-2 0 0,-40-5 0,38 5 0,-57-3 0,18 2 0,-64-11 0,45 4 0,1 3 0,-119 5 0,68 3 0,87-3-1365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0:01.1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1652 0 24575,'-708'0'0,"698"1"0,1 0 0,0 1 0,0 0 0,0 0 0,0 1 0,0 0 0,-16 8 0,14-5 0,0-2 0,-1 1 0,-23 4 0,-40 4 0,0-4 0,-90 0 0,-305-9-1365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0:04.06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2960 1 24575,'-1'1'0,"1"0"0,0 0 0,-1 0 0,0 0 0,1 0 0,-1 0 0,1 0 0,-1 0 0,0 0 0,0 0 0,1 0 0,-1 0 0,0 0 0,0-1 0,0 1 0,0 0 0,-2 0 0,-24 14 0,16-9 0,2 0 0,-2-1 0,1 0 0,0-1 0,-1 0 0,0-1 0,0 0 0,-12 1 0,-8 0 0,-39-1 0,14-2 0,41 1 0,0 1 0,0 0 0,0 1 0,-24 10 0,23-8 0,0-1 0,0 0 0,-32 4 0,-220-7 0,134-4 0,-19 0 0,-165 5 0,208 9 0,-25 2 0,-562-13 0,336-3 0,337 2 0,1-1 0,-1-2 0,-42-9 0,39 8-341,1 0 0,-1 2-1,-38 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2:51.3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2282 1545 24575,'-9'22'0,"1"0"0,1 0 0,-8 43 0,10-37 0,-18 51 0,-9 10 0,23-58 0,-2-1 0,-1 0 0,-1-1 0,-2 0 0,-20 29 0,34-56 0,-15 21 0,-2 0 0,0 0 0,-1-2 0,-29 25 0,25-27 0,-2 3 0,-1-1 0,-1-1 0,-1-2 0,0-1 0,-51 23 0,-82 26 0,115-47 0,24-8 0,-1-2 0,0 0 0,-1-2 0,1 0 0,-1-2 0,-1 0 0,-30 1 0,-117 6 0,-17 0 0,140-12 0,-122-6 0,146 3 0,0-1 0,0-1 0,0-1 0,-41-16 0,50 16 0,1-1 0,-1 0 0,1-1 0,1-1 0,0-1 0,0 0 0,0-1 0,2 0 0,-18-19 0,-214-236 0,213 233 0,23 26 0,1 0 0,0 0 0,1 0 0,0-1 0,0 0 0,1 0 0,-1 0 0,2-1 0,-1 1 0,-4-16 0,-11-36 0,13 41 0,1-1 0,0 0 0,-4-31 0,5-38 0,6-97 0,2 56 0,-3-628 0,2 730 0,2 1 0,1-1 0,2 1 0,0 0 0,21-47 0,-27 72 0,11-28 0,2 0 0,1 2 0,1-1 0,32-41 0,-12 25 0,73-68 0,-103 108 0,1 0 0,-1 0 0,1 1 0,0 0 0,1 0 0,-1 1 0,1 0 0,0 0 0,-1 1 0,1 0 0,0 1 0,0-1 0,14 1 0,-8-1 0,0 0 0,0-1 0,20-6 0,-11 1 0,-1 1 0,1 1 0,0 2 0,35-4 0,95 5 0,-139 4 0,644 0 0,-358-2 0,-274 2 0,0 0 0,-1 2 0,1 1 0,-1 1 0,0 1 0,0 1 0,-1 1 0,0 1 0,0 2 0,-1 0 0,-1 1 0,0 2 0,0 0 0,-2 1 0,24 21 0,-29-21 0,0 0 0,-1 1 0,-1 0 0,0 1 0,-1 0 0,-1 1 0,-1 0 0,-1 1 0,0 0 0,-1 1 0,-1 0 0,-1 0 0,5 34 0,-5-28 0,15 50 0,-14-56 0,-1 1 0,0 1 0,4 39 0,-8 261 0,-5-158 0,4-89 0,-2 86 0,0-154 11,-1-1 0,1 1 0,-1-1 0,0 0 0,0 1 0,-1-1-1,0 0 1,0 0 0,0 0 0,-7 8 0,2-4-308,0-1 0,-1 0 0,0 0 0,-18 13 0,11-11-6529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0:06.00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2332 1 24575,'0'1'0,"-1"0"0,1 0 0,-1 1 0,1-1 0,-1 0 0,1 0 0,-1 0 0,0 0 0,0 0 0,0 0 0,1 0 0,-1-1 0,0 1 0,0 0 0,0 0 0,0-1 0,0 1 0,-1-1 0,1 1 0,0-1 0,0 1 0,0-1 0,0 1 0,-1-1 0,1 0 0,0 0 0,-2 0 0,-40 5 0,38-5 0,-368 3 0,192-5 0,70 0 0,-119 5 0,219-1 0,-1 0 0,1 1 0,0 0 0,1 1 0,-16 7 0,15-6 0,0 0 0,0-1 0,-1 0 0,-18 3 0,-39 5 0,39-6 0,-51 4 0,-87 8 0,95-9 0,8 3 0,45-7 0,-1-1 0,-29 1 0,21-5 0,0 2 0,-54 11 0,39-6 0,0-2 0,0-2 0,-85-6 0,33 1 0,-34 2-1365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0:08.57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4222 0 24575,'-68'0'0,"-122"16"0,132-9 0,-113-3 0,111-5 0,-102 12 0,58-1 0,-193-4 0,183-7 0,92 2 0,1 2 0,-35 6 0,33-4 0,-1-1 0,-27 1 0,-429-4 0,221-3 0,232 4 0,1 2 0,-1 0 0,1 2 0,0 0 0,0 2 0,-26 12 0,17-7 0,0-1 0,-52 9 0,1-12 0,-1-4 0,-98-6 0,73-1 0,-558 0 0,645 4 0,0 0 0,-28 7 0,24-4 0,-40 3 0,-193-7 27,171-1-1419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0:10.06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2149 1 24575,'-1034'0'0,"1006"1"0,1 2 0,-1 1 0,-47 14 0,46-10 0,0-1 0,-1-2 0,-33 2 0,-406-6 0,211-3 0,180 2-1365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0:12.00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2070 107 24575,'-16'-1'0,"0"0"0,0-2 0,-20-5 0,18 4 0,-36-4 0,-57 8 0,-16-2 0,119 1 0,-1-1 0,1 0 0,0-1 0,0 0 0,0 0 0,-14-8 0,13 7 0,0-1 0,0 1 0,-1 0 0,-15-3 0,6 4 0,-35-8 0,0 4 0,-63-2 0,-1181 10-1365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0:14.35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1913 0 24575,'-1912'0'-1365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4:31.72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920 213 24575,'0'-9'0,"0"0"0,-1 0 0,0-1 0,0 1 0,-1 0 0,0 0 0,0 0 0,-1 0 0,-6-11 0,6 14 0,-1 1 0,1 0 0,-1 0 0,0 0 0,-1 1 0,1 0 0,-1 0 0,0 0 0,0 0 0,0 0 0,0 1 0,-1 0 0,0 0 0,1 1 0,-8-3 0,-21-6 0,0 2 0,-1 1 0,0 1 0,-59-2 0,-147 9 0,107 2 0,128-2 0,-1 0 0,1 1 0,0 0 0,0 0 0,0 0 0,1 1 0,-1 0 0,0 0 0,0 0 0,1 1 0,0-1 0,-1 1 0,1 1 0,0-1 0,-7 7 0,6-4 0,0 1 0,0 0 0,1 0 0,0 1 0,0 0 0,0-1 0,1 2 0,0-1 0,-4 17 0,-5 12 0,3-7 0,1-1 0,1 1 0,2 1 0,-4 41 0,9 242 0,3-146 0,-2-161 0,1 1 0,0-1 0,0 0 0,1 0 0,0 0 0,0 0 0,1 0 0,0-1 0,0 1 0,0-1 0,1 1 0,0-1 0,0 0 0,0-1 0,9 10 0,7 4 0,1-1 0,41 27 0,-42-31 0,-6-5 0,0 0 0,0-2 0,1 1 0,1-2 0,-1 0 0,1-1 0,0 0 0,20 2 0,12 0 0,71-1 0,-36-3 0,11 9 0,-58-6 0,40 1 0,-57-6 0,0-1 0,-1-1 0,1 0 0,-1-1 0,1-1 0,-1-1 0,0-1 0,19-7 0,-29 9 0,0-1 0,-1 1 0,0-2 0,0 1 0,0-1 0,0 0 0,-1 0 0,0-1 0,0 0 0,0 0 0,-1 0 0,0-1 0,0 1 0,0-1 0,-1-1 0,6-13 0,-4 5 0,-1-1 0,-1 1 0,-1-1 0,0 0 0,-1 0 0,-1 0 0,-2-22 0,1-20 0,-3-71 0,1 115 0,0 0 0,-1 0 0,-1 1 0,0-1 0,-1 1 0,-10-21 0,0 9 0,-2 0 0,-1 2 0,-32-35 0,25 29 0,-31-42 0,11 11 44,32 45-397,1 1 1,1-1 0,-18-33 0,20 27-6474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4:35.60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420 14 24575,'-28'0'0,"5"-1"0,0 2 0,-38 5 0,53-5 0,1 1 0,-1 0 0,1 1 0,0 0 0,0 0 0,0 0 0,0 1 0,0 0 0,1 0 0,0 1 0,-11 10 0,-15 15 0,20-20 0,0 0 0,2 1 0,-1 0 0,1 1 0,1 0 0,0 0 0,0 1 0,-11 23 0,8 0 0,2 1 0,1 0 0,-7 59 0,7 116 0,9-130 0,2 72 0,-1-145 0,1 0 0,0 0 0,0-1 0,1 1 0,1-1 0,-1 1 0,1-1 0,1 0 0,-1 0 0,1-1 0,1 1 0,-1-1 0,1-1 0,1 1 0,-1-1 0,1 0 0,13 9 0,-7-6 0,-1-1 0,1-1 0,1 0 0,-1-1 0,1 0 0,0-1 0,1-1 0,-1 0 0,1-1 0,15 2 0,189-5 0,-95-3 0,-89 3 0,-13 2 0,0-2 0,0-1 0,40-7 0,-56 7 0,-1-1 0,0 1 0,1-1 0,-1 0 0,0-1 0,0 1 0,0-1 0,0 0 0,0 0 0,-1 0 0,0-1 0,1 0 0,-1 0 0,0 0 0,-1 0 0,1 0 0,-1-1 0,0 0 0,0 0 0,2-5 0,2-7 0,-1-1 0,-1 0 0,0 0 0,-1 0 0,-2 0 0,2-21 0,-5-116 0,-2 64 0,4 60 0,0 21 0,0 0 0,-1 0 0,0 1 0,-1-1 0,0 0 0,-1 0 0,0 1 0,0-1 0,-1 1 0,-4-10 0,-6-4 0,-2 1 0,-1 1 0,-1 0 0,-33-32 0,48 50 0,-1 1 0,-22-25 0,0 2 0,-2 0 0,0 2 0,-52-33 0,44 34 67,-46-39-1,-13-9-1564,72 56-5328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4:37.84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1656 139 24575,'-44'-1'0,"-1"-3"0,1-1 0,-46-12 0,-127-42 0,207 56 0,-25-6 0,-51-6 0,27 6 0,-1 2 0,1 2 0,-104 6 0,61 1 0,65-2 0,-65 3 0,90-2 0,0 1 0,1 0 0,-1 1 0,1 1 0,0 0 0,-18 8 0,7 1 0,1 0 0,0 2 0,-33 30 0,-50 60 0,52-51 0,39-37 0,0 0 0,2 0 0,0 2 0,1-1 0,0 2 0,2-1 0,-9 28 0,5-14 0,6-16 0,1 1 0,0 0 0,2 0 0,0 0 0,0 25 0,5 97 0,1-54 0,-5 3 0,5 83 0,-2-161 0,1-1 0,1 1 0,0-1 0,1 1 0,0-1 0,0 0 0,1-1 0,0 1 0,1-1 0,0 0 0,8 8 0,12 15 0,46 40 0,-69-69 0,41 39 0,35 34 0,128 95 0,-175-151 0,1-2 0,2-1 0,-1-1 0,39 10 0,-4 0 0,-42-17 0,0-1 0,1-2 0,0-1 0,1-1 0,37 1 0,-65-5 0,102 11 0,57 1 0,-51-10 0,118-5 0,-210 0 0,0-1 0,1 0 0,-1-1 0,-1-1 0,31-15 0,-2 1 0,-10 4 0,-1-1 0,0-2 0,-1-2 0,-2-1 0,0-1 0,51-50 0,-62 51 0,-1-1 0,-2 0 0,0-2 0,13-26 0,-2 4 0,63-123 0,-51 89 0,-3 24 0,-30 47 0,0 1 0,0-1 0,-1 0 0,-1-1 0,0 1 0,0-1 0,-1 0 0,4-18 0,-4-1 0,-1-1 0,-2 1 0,-1 0 0,-4-34 0,1 51 0,-1 0 0,0 0 0,-1 1 0,0-1 0,-1 1 0,0 0 0,-14-20 0,7 11 0,-18-22 0,-1 1 0,-2 1 0,-1 2 0,-48-40 0,-5-6 0,65 61 0,-1 1 0,-2 1 0,0 1 0,0 2 0,-39-21 0,44 27 34,2 0-1,-1-1 0,-19-19 1,17 14-784,-34-23 1,36 29-6077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4:49.25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1672 0 24575,'-1158'0'0,"1137"2"0,1 1 0,-1 0 0,1 2 0,0 0 0,1 1 0,-1 1 0,-26 14 0,13-7 0,-41 12 0,-4-8 0,53-14 0,0 2 0,0 0 0,-38 16 0,63-22 0,0 0 0,0 0 0,0 0 0,-1 0 0,1 0 0,0 0 0,0 0 0,0 0 0,0 0 0,0 0 0,0 0 0,-1 0 0,1 0 0,0 0 0,0 0 0,0 1 0,0-1 0,0 0 0,0 0 0,-1 0 0,1 0 0,0 0 0,0 0 0,0 0 0,0 0 0,0 0 0,0 1 0,0-1 0,0 0 0,0 0 0,0 0 0,-1 0 0,1 0 0,0 0 0,0 1 0,0-1 0,0 0 0,0 0 0,0 0 0,0 0 0,0 0 0,0 1 0,0-1 0,0 0 0,0 0 0,0 0 0,0 0 0,0 0 0,0 0 0,1 1 0,-1-1 0,0 0 0,0 0 0,0 0 0,0 0 0,0 0 0,11 4 0,18-2 0,623-2 0,-280-2 0,-343 4 0,-1 0 0,29 7 0,-26-3 0,45 2 0,59-10 0,65 4 0,-193-1-151,0 0-1,0 1 0,-1 0 0,1 0 1,-1 1-1,1 0 0,-1 0 1,8 6-1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4:51.53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3181 3 24575,'-120'-2'0,"-131"4"0,174 6 0,-133 32 0,169-29 0,25-6 0,0 0 0,-1-2 0,1 0 0,-20 1 0,-464-2 0,242-4 0,-1145 2 0,1371-3-116,0 0-1,0-3 0,0 0 1,-36-13-1,45 12-665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3:34.8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0 185 24575,'16'1'0,"-1"1"0,0 0 0,23 6 0,-20-3 0,0-1 0,19 1 0,76-5 0,11 1 0,-114 1 0,0 0 0,0 0 0,0 1 0,-1 1 0,0 0 0,11 5 0,36 14 0,-12-13 0,1-3 0,68 5 0,-91-11 0,146 24 0,-118-17 0,0 2 0,83 30 0,-105-32 0,1-1 0,0-1 0,43 2 0,-44-6 0,-1 2 0,0 1 0,0 0 0,30 12 0,-34-9 0,0-1 0,1-1 0,0-1 0,41 3 0,98-5 0,-101-4 0,-28 3 0,52 8 0,5 2 0,398-8 0,-273-6 0,467 2 0,-651-2 0,1-1 0,-1-2 0,34-9 0,57-9 0,199 18 0,-56 5 0,-254-1 0,0-1 0,-1 0 0,1-1 0,0 0 0,-1-1 0,0 0 0,0 0 0,0-1 0,11-7 0,6-7 0,47-40 0,-49 37 0,54-36 0,-44 33-20,0-1-1,-2-2 1,59-62 0,-32 29-1264,-41 43-5542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4:54.66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2803 0 24575,'-866'0'0,"844"1"0,1 1 0,0 2 0,0 0 0,-39 12 0,12-2 0,4-4 0,28-8 0,-1 2 0,-21 7 0,12-2 0,-1-2 0,0 0 0,0-2 0,-1-1 0,-37 0 0,24-1 0,33-2 0,0 1 0,0 0 0,0 0 0,0 1 0,0 0 0,-13 7 0,13-5 0,-1-1 0,0 0 0,1-1 0,-2 0 0,-9 2 0,-28 0 0,-1-3 0,-48-3 0,49 0 0,-1 1 0,-52 8 0,-14 4 0,0-5 0,-115-8 0,78-1 0,140 2 35,0-1-1,0 0 0,0-1 1,0 0-1,0-1 0,0 0 1,-14-7-1,-1-2-125,-36-24 0,-10-5-1367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5:03.51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1573 0 24575,'-1573'0'-1365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5:05.40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2803 0 24575,'-2803'0'-1365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5:07.84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2489 0 24575,'-2488'0'-1365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5:11.08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4321 2 24575,'-158'-2'0,"-173"5"0,149 23 0,128-16 0,0-2 0,-65 2 0,77-11 0,1 2 0,-1 1 0,1 3 0,0 1 0,0 2 0,-64 22 0,83-23 0,0-1 0,0-1 0,0-1 0,-46 2 0,58-6 0,-21 5 0,0 1 0,0 1 0,1 2 0,-39 16 0,37-12 0,-1-2 0,-1-2 0,-39 7 0,0-5 0,28-3 0,-74 2 0,109-10 0,-7-1 0,1 1 0,0 1 0,-1 0 0,1 2 0,-27 7 0,10-1 0,1 0 0,-2-2 0,1-1 0,-1-2 0,1-2 0,-43-1 0,20-1 0,2 0 0,0-1 0,1-3 0,-103-21 0,114 16 0,-76-8 0,109 16 0,0-1 0,0-1 0,0 0 0,0 0 0,-15-8 0,14 6 0,1 1 0,-1 0 0,0 0 0,-15-3 0,-18 2 0,31 4 0,1 0 0,0-1 0,0 0 0,0-1 0,0 0 0,0-1 0,-11-5 0,2-1 0,0 0 0,0 1 0,-40-10 0,-17-5 0,56 17 0,0 0 0,-1 1 0,-32-4 0,-103-16 0,113 16 0,0 2 0,0 2 0,-47 0 0,-247 8 0,334-2 0,0 0 0,0 0 0,-1 1 0,1-1 0,0 1 0,0 0 0,-8 3 0,11-4 0,1 1 0,-1-1 0,0 0 0,1 1 0,-1-1 0,1 1 0,-1-1 0,1 1 0,-1-1 0,1 1 0,-1-1 0,1 1 0,-1 0 0,1-1 0,0 1 0,-1 0 0,1-1 0,0 1 0,0 0 0,-1 0 0,1 1 0,0-1 0,0 1 0,0-1 0,1 1 0,-1-1 0,0 1 0,1-1 0,-1 0 0,1 1 0,0-1 0,-1 0 0,1 1 0,0-1 0,1 2 0,1 2 0,2 0 0,-1-1 0,0 1 0,1-1 0,0 0 0,0 0 0,0 0 0,0-1 0,1 0 0,-1 0 0,1 0 0,0 0 0,0-1 0,8 2 0,10 2 0,1-2 0,33 3 0,-27-4 0,553 12 0,-371-18 0,621 3 0,-806-1 0,0-2 0,34-8 0,4 0 0,-9 3 0,2-1 0,87-1 0,245 11-1365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5:12.67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2201 1 24575,'-1375'0'0,"1334"2"0,0 2 0,-69 16 0,66-10 0,-84 6 0,-51 0 0,79-5 0,22 1 323,47-7-1167,-42 3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5:14.26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2405 1 24575,'-814'0'0,"801"1"0,-1 1 0,1 0 0,0 0 0,0 2 0,0 0 0,-15 7 0,12-5 0,0-1 0,-1 0 0,-19 3 0,-54-2 0,66-6 0,1 1 0,-1 1 0,1 2 0,-30 7 0,18-2 0,0-1 0,-1-1 0,-62 3 0,-111-11 0,87-1 0,-274 2 0,379-1 0,0-2 0,1 0 0,-1 0 0,1-2 0,0 0 0,0-1 0,1 0 0,-15-9 0,-20-7 0,30 12-1365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5:16.32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2070 0 24575,'-2069'0'-1365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5T22:25:30.122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2040 1,'-789'0,"771"1,0 1,0 1,1 1,-1 0,-19 8,17-5,-1-1,0-1,-25 3,-140-7,136-4,0 3,-100 12,47 2,-21 5,80-12,0-3,0-1,-70-5,29 0,62 2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5T22:25:38.951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2014 0,'-77'0,"-125"17,113-8,0-4,-97-7,53 0,14 1,-132 3,234 1,0 0,0 1,0 0,0 2,-30 13,32-12,-1 0,0-1,0-1,0 0,-1-1,-23 2,-320-5,169-4,165 3,4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13:36.5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 24575,'0'9'0,"-1"0"0,1-1 0,0 1 0,0-1 0,1 1 0,0-1 0,0 0 0,1 1 0,0-1 0,0 0 0,1 0 0,0 0 0,1-1 0,-1 1 0,7 7 0,11 12 0,2-2 0,0-1 0,52 41 0,6 6 0,-40-31 0,3-2 0,1-2 0,1-2 0,2-1 0,78 38 0,-66-43 0,1-2 0,96 26 0,-85-33 0,158 48 0,-176-47 0,-11-3 0,1-2 0,0-2 0,1-2 0,58 7 0,-8-11 0,233 30 0,-262-29 0,0-3 0,114-6 0,-64-2 0,555 3 0,-661 0 0,0-1 0,0 0 0,0-1 0,0 0 0,0 0 0,0-1 0,0 0 0,-1-1 0,0 0 0,1-1 0,-2 0 0,18-12 0,-5 2 0,0-2 0,-2 0 0,1-1 0,20-25 0,-26 28 0,54-53 0,-36 38 0,34-42 0,-58 60 0,1 0 0,1 1 0,0 0 0,1 0 0,0 1 0,0 1 0,1 0 0,0 1 0,1 0 0,26-12 0,-24 13-2,-1-1 0,0-1-1,0 0 1,-1 0 0,0-2 0,12-12-1,13-10-1346,-10 11-5477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5T22:25:40.575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1175 18,'-1075'0,"1062"-1,-1 0,0-1,-22-5,13 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5T22:25:49.033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2067 74,'-1'-2,"1"1,-1 0,1 0,-1 0,1 0,-1 0,0 0,1 0,-1 0,0 0,0 0,0 0,0 0,0 1,0-1,0 0,0 1,0-1,0 1,-1-1,1 1,0-1,0 1,0 0,-1-1,1 1,-2 0,-41-5,39 5,-390-3,199 6,-997-3,1173-2,-1 0,1-1,0-1,-37-13,12 3,23 9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5T22:25:58.023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3638 2,'-141'-1,"-157"3,271 0,0 1,1 1,-1 2,1 0,0 2,-33 14,41-15,0-1,-1 0,0-2,0 0,-38 2,-100-8,77-1,-530 2,336 2,224 2,1 2,0 2,-57 16,-82 13,-1-16,119-13,-135-3,132-6,-118 13,70 0,-169-6,184-5,84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5T22:25:59.384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2720 29,'0'-1,"0"0,-1 0,1 0,0 0,-1 0,1 0,-1 0,1 1,-1-1,1 0,-1 0,0 1,1-1,-1 0,0 1,0-1,1 0,-1 1,0-1,0 1,0 0,0-1,0 1,1 0,-1-1,0 1,-2 0,-30-5,29 4,-361-4,208 8,-1961-3,2095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5T22:26:07.572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0,'7'1,"-1"0,0 1,0-1,1 1,-1 1,-1-1,1 1,6 4,30 10,-2-9,0-3,1-1,0-2,70-5,-13 0,111 1,253 5,-196 23,51 1,415-27,-309-2,-403 3,-1 1,36 9,-34-7,0 0,25 1,-24-3,0 0,24 7,-32-6,9 2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6:24.2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818 58 24575,'0'0'0,"1"0"0,-1-1 0,0 1 0,1-1 0,-1 1 0,0-1 0,1 1 0,-1-1 0,0 1 0,1-1 0,-1 1 0,0-1 0,0 1 0,0-1 0,0 1 0,1-1 0,-1 1 0,0-1 0,0 0 0,0 1 0,0-1 0,0 1 0,0-1 0,0 1 0,-1-1 0,1 1 0,0-1 0,0 0 0,-1 0 0,-14-13 0,-24-1 0,5 9 0,-1 3 0,1 0 0,-1 3 0,-37 3 0,-10-1 0,3-3 0,-78 3 0,148 0 0,0 0 0,0 0 0,1 1 0,-1 0 0,1 0 0,-1 1 0,1 0 0,0 1 0,1 0 0,-1 0 0,1 1 0,0-1 0,-10 12 0,3-3 0,2 1 0,-1 0 0,2 0 0,0 2 0,-12 23 0,17-27 0,1 1 0,0 0 0,1 0 0,1 0 0,0 1 0,-2 28 0,6 93 0,2-57 0,-3-62 0,0 0 0,1 0 0,1 0 0,6 25 0,-6-36 0,0 0 0,1 1 0,0-1 0,0-1 0,0 1 0,1 0 0,-1-1 0,2 0 0,-1 1 0,0-2 0,1 1 0,0 0 0,0-1 0,8 5 0,21 13 0,2-3 0,-1 0 0,74 25 0,-39-13 0,-24-9 0,-35-18 0,0 0 0,1-1 0,-1-1 0,1 1 0,-1-2 0,14 1 0,74-4 0,-40-1 0,67 5 0,93-5 0,-209 3 0,-1-1 0,0-1 0,0 0 0,0 0 0,0-1 0,0 0 0,-1 0 0,1-1 0,-1 0 0,0 0 0,0-1 0,0 0 0,13-12 0,-14 9 0,1 0 0,-2 0 0,1-1 0,-1 0 0,0 0 0,-1-1 0,0 1 0,0-1 0,-1 0 0,-1-1 0,4-15 0,2-11 0,-1-1 0,-3 0 0,-1 0 0,-1-1 0,-5-61 0,1 92 0,-1 1 0,0 0 0,0 0 0,0 0 0,-1 0 0,0 0 0,0 1 0,0-1 0,-1 1 0,-7-10 0,-7-5 0,-30-30 0,4 7 0,11 9 0,-41-33 0,2 2 0,66 61-151,0 0-1,0 0 0,0 0 0,0 1 1,-1 0-1,0 0 0,1 1 1,-12-4-1,-3 1-6674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6:26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1076 29 24575,'-25'-1'0,"0"-1"0,-34-9 0,33 6 0,-49-3 0,-215 7 0,133 2 0,145 0 0,0 0 0,0 1 0,1 1 0,-1 0 0,1 0 0,0 1 0,0 0 0,0 1 0,1 0 0,-1 1 0,1 0 0,1 1 0,-11 8 0,-5 7 0,0 0 0,2 2 0,-29 37 0,39-45 0,2 0 0,0 0 0,0 1 0,2 0 0,0 1 0,1 0 0,1 1 0,1 0 0,0 0 0,2 0 0,-5 39 0,-4 29 0,8-61 0,-3 45 0,8-48 0,1 111 0,0-127 0,1-1 0,0 1 0,0 0 0,0-1 0,1 1 0,-1-1 0,2 0 0,-1 0 0,1 0 0,0 0 0,8 9 0,6 5 0,38 30 0,-13-12 0,-35-30 0,1-1 0,0 0 0,1 0 0,0-1 0,0-1 0,0 0 0,1 0 0,-1-1 0,1 0 0,0-1 0,0 0 0,1-1 0,11 2 0,19-1 0,0-2 0,53-4 0,-12 0 0,13 4 0,89-3 0,-174 1 0,0-1 0,0-1 0,0 0 0,0 0 0,0-1 0,-1-1 0,0 1 0,0-2 0,0 1 0,0-2 0,-1 1 0,0-1 0,0 0 0,-1-1 0,0 0 0,0-1 0,-1 1 0,0-1 0,0-1 0,-1 1 0,-1-1 0,1 0 0,-2-1 0,6-16 0,14-32 0,-19 49 0,-1 0 0,1 0 0,-2-1 0,1 1 0,1-13 0,-1-29 0,-1-1 0,-6-57 0,1 11 0,3 50 0,0 24 0,-1-1 0,-5-43 0,4 62 0,-1-1 0,1 1 0,-2 0 0,1 0 0,-1 0 0,0 0 0,0 0 0,-1 1 0,0-1 0,0 1 0,0 0 0,-1 0 0,-9-9 0,-32-19-1365,24 20-5461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6:28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368 108 24575,'-10'0'0,"1"0"0,-1 1 0,0 0 0,1 1 0,-1-1 0,1 2 0,0-1 0,0 2 0,0-1 0,0 1 0,0 0 0,1 1 0,-1 0 0,1 0 0,0 1 0,1 0 0,-7 7 0,-9 7 0,1 1 0,0 1 0,2 1 0,-33 48 0,44-57 0,1 1 0,0 1 0,1 0 0,1 0 0,1 0 0,0 0 0,1 1 0,0 0 0,2 0 0,-1 21 0,5 225 0,-1-256 0,0 0 0,1 1 0,0-1 0,0 0 0,1 0 0,-1 0 0,2 0 0,-1-1 0,1 1 0,0-1 0,0 0 0,1 0 0,7 8 0,8 4 0,0 0 0,31 21 0,-37-28 0,-3-4 0,0-1 0,0 0 0,0 0 0,1-1 0,0 0 0,0-1 0,0-1 0,0 0 0,1-1 0,23 2 0,5-2 0,0-3 0,42-6 0,-76 6 0,1 0 0,-1-1 0,0 0 0,0 0 0,0-1 0,0 0 0,0 0 0,0-1 0,7-5 0,7-6 0,26-25 0,-10 8 0,-30 26 0,0 0 0,0 0 0,-1 0 0,0-1 0,0 0 0,-1-1 0,1 1 0,-2-1 0,1 0 0,-1 0 0,0 0 0,-1-1 0,0 1 0,0-1 0,-1 0 0,0 0 0,-1 0 0,0 0 0,0 0 0,-1 0 0,-1-13 0,-4-356 0,6 370 0,-1 0 0,0 0 0,-1 0 0,0-1 0,0 1 0,-1 0 0,0 0 0,0 1 0,-1-1 0,0 0 0,0 1 0,-1 0 0,0-1 0,0 1 0,-1 1 0,0-1 0,0 1 0,0 0 0,-1 0 0,0 0 0,0 1 0,-1 0 0,1 0 0,-1 0 0,-14-6 0,-88-50 0,71 38 0,-75-33 0,61 43-1365,30 10-5461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6:30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320 1 24575,'-6'1'0,"0"0"0,-1 1 0,1 0 0,0 0 0,0 0 0,1 1 0,-1 0 0,0 0 0,1 0 0,0 1 0,-9 7 0,-13 7 0,12-9 0,-6 3 0,1 1 0,-25 21 0,39-29 0,1 0 0,0 0 0,0 0 0,1 0 0,0 1 0,0 0 0,0 0 0,1 0 0,0 0 0,0 1 0,0-1 0,-3 13 0,-17 65 0,15-60 0,1-1 0,2 1 0,0 1 0,-2 32 0,6-22 0,-1-9 0,1 0 0,2 0 0,0 0 0,1 0 0,11 43 0,-9-60 0,0 0 0,0 0 0,1-1 0,0 0 0,0 0 0,1 0 0,11 12 0,56 47 0,-40-39 0,13 11 0,1-1 0,3-3 0,0-2 0,90 44 0,-14-24 0,-108-47 0,0-1 0,0-1 0,0-1 0,1 0 0,25 0 0,14-3 0,145-3 0,-196 2 0,0 0 0,-1 0 0,1-1 0,-1 0 0,0 0 0,0 0 0,1-1 0,-2 0 0,1 0 0,0 0 0,0-1 0,-1 0 0,0 0 0,0 0 0,0-1 0,0 1 0,-1-1 0,0-1 0,0 1 0,0 0 0,4-10 0,-2 3 0,-1-1 0,0 0 0,0 0 0,-1 0 0,-1 0 0,-1-1 0,0 1 0,0-1 0,-1-19 0,-1-32 0,-4-106 0,3 164 0,0 1 0,0-1 0,-1 1 0,0 0 0,0-1 0,-1 1 0,1 0 0,-1 1 0,-1-1 0,1 0 0,-1 1 0,0 0 0,0 0 0,0 0 0,-8-7 0,-7-3 0,0 1 0,-1 1 0,-22-12 0,25 16 0,0-1 0,1 0 0,0-1 0,1-1 0,-14-14 0,21 18 0,-8-12 0,-2 2 0,0 0 0,-1 1 0,-22-15 0,-37-27 0,52 37 0,-50-30 0,66 46 0,1 1 0,-2 1 0,1 0 0,0 0 0,-1 1 0,0 0 0,0 0 0,1 2 0,-17-2 0,16 2-97,-1-1-1,0 0 1,0-1-1,1 0 1,0-1-1,-1-1 1,1 1-1,1-2 1,-1 1-1,1-2 1,0 1-1,0-1 0,-14-14 1,4 1-6729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5T22:26:33.1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842 1 24575,'-473'0'0,"460"0"0,0 2 0,0 0 0,0 0 0,1 1 0,-1 0 0,1 2 0,-1-1 0,-11 7 0,3 0 0,0 1 0,1 1 0,-29 23 0,33-23 0,1 1 0,0 1 0,2 0 0,-16 21 0,23-28 0,1 0 0,0 1 0,0 0 0,1 0 0,0 0 0,1 0 0,0 0 0,1 1 0,-1-1 0,0 20 0,3 162 0,3-67 0,-3-116 0,1 0 0,0 0 0,0 0 0,1 0 0,0 0 0,0-1 0,1 1 0,0-1 0,0 1 0,1-1 0,0 0 0,0 0 0,7 7 0,7 8 0,1-2 0,33 28 0,-1 0 0,-27-27 0,1-1 0,1-1 0,0-1 0,33 15 0,-48-27 0,1-1 0,0 0 0,0-1 0,1 0 0,-1-1 0,1-1 0,-1 0 0,16 1 0,108-5 0,-55-2 0,-71 4 0,0 0 0,0-1 0,0 0 0,0 0 0,0-1 0,0-1 0,11-4 0,-16 5 0,0-1 0,0 1 0,0-1 0,-1-1 0,1 1 0,-1 0 0,0-1 0,0 0 0,-1 0 0,1 0 0,-1-1 0,1 1 0,-2-1 0,1 0 0,3-6 0,3-11 0,-1-1 0,0 1 0,-2-2 0,-1 1 0,5-41 0,-5-123 0,-5 176 0,-1 1 0,0 0 0,-1-1 0,0 1 0,-1 0 0,0 0 0,-1 0 0,1 0 0,-2 1 0,-6-11 0,-4-4 0,-2 1 0,-26-28 0,21 26 0,-31-46 0,46 58-455,-1 0 0,-8-27 0,5 7-6371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C81A69-660E-4FDD-8E6F-D240854EF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189024-DEE0-41CF-8A6D-0F2C389AC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9EA8451-B9E4-40BE-8A4F-90BC15E1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1ED682-06C4-4401-9CDA-A7040FE5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D62C98-3B70-49EE-8700-174F63D9F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329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3F9E6E-0CFA-4359-B8DF-4D94548B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FB208BA-0735-4BAB-B23B-5AABFDE2A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B38040-E855-403C-AD25-9244AD76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955C228-8D7C-423F-BE64-7A2B91E2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9069EE-9259-4D29-ACE6-8F2F1B62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440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853A3CD-4F53-421C-9284-D6C646234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731AA4F-AD70-45F3-B9E5-BC1042BF9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F22536-CFBA-4FAE-9273-B5477AAB0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0718DD-123D-47A0-8B60-07A70265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386D9B2-BB4B-4AA9-ABD8-CCF5DD72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8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2BD635-2637-405B-A232-03CF63553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8B046F-AE84-4136-8B93-8FA77B15B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22317D-3DE6-443E-AE56-15EC45EE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02E79F-8B03-4BBD-89D6-23B3EA58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C97416-5B01-45E1-8D95-BF70BDF2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678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8AE723-F4B0-43A0-9777-3957298BA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B470AD6-BB10-4033-8434-394BE5E5B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723EB1-9EF6-40C3-9156-38C4CA4E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2CD0B2-80CF-423C-80AA-110D5C01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A024DC-2C22-480F-92D2-595F0B45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064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661ABC-9A4B-41FD-B08F-56DC3FE6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14FA1B-404D-4F30-AC83-092C8475D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DC0B163-4BCB-4E94-999C-04FE0E9C6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8735DD0-53D5-41D6-9A48-964F6E73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5FBADA2-8C82-4C19-963F-0E7AFACF8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432E648-690C-404A-9055-FC2FCF6E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05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6BBBB7-D58D-4177-B750-3EB400667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8BF35E5-A7C9-4419-8ECA-4C675DA68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40DA1B-F034-4829-9E26-8DCE0D6E6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1F2E9BE-A319-49CA-BD2D-2F1C487D9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94ED393-10C8-435C-A29D-BCE2A8BD9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FF681B3-79B8-4A5F-A3DF-36750C61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A75ADE4-06D9-4FDC-B276-B461F1F9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F45263B-43B3-4DB0-A7FA-4984F935C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966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62B275-14ED-4197-AF6E-909DD264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630EA83-3752-4E61-8F47-FBD43F3EE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A8A5340-6A0C-4CFC-B28A-8A7FD095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66AA614-51FC-4CD8-9817-6FC4AA15D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451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85E36AA-A1FD-4970-A8A5-878B7FC5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F6A6F53-A387-471D-BEEA-9CD8BCE9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398BFC3-E3E4-4151-81E5-FBF0C5CB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427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DDA31C-9C66-4730-8CE0-F888E2A09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4E4F17-DC41-4BF8-A77B-4FF9F12F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3CED8A1-822D-4A34-A78D-D958D0B33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35243E6-B24C-4C8A-99FE-57125A9B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4B39A2F-CAAC-4180-A370-4A128A93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81F729D-5053-4AD2-93C7-1C43543D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82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583584-F786-4E19-8C64-BC4ABFD0C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BA103C5-0557-46E4-95DC-06B5B660C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E7CFE50-D46B-4DFD-923F-DAED0E0E8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C54C294-4805-4E75-A18B-C09B9E379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CF3496B-22F9-4510-A72E-C54C6B23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CFA5FC3-1D71-4D94-873D-A0C227B7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606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FB6B463-994D-49C9-9CE1-E60199726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6B481AB-8148-4791-B686-9A2CB08C2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7BB44B-107F-41F6-BF26-8E9C6D5B4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58CB28-7B21-48DE-A5A7-6BEF7AF24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C74CE3-73EA-451F-9661-8ED630FAD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814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customXml" Target="../ink/ink4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customXml" Target="../ink/ink9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customXml" Target="../ink/ink1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customXml" Target="../ink/ink21.xml"/><Relationship Id="rId18" Type="http://schemas.openxmlformats.org/officeDocument/2006/relationships/image" Target="../media/image43.png"/><Relationship Id="rId3" Type="http://schemas.openxmlformats.org/officeDocument/2006/relationships/customXml" Target="../ink/ink16.xml"/><Relationship Id="rId7" Type="http://schemas.openxmlformats.org/officeDocument/2006/relationships/customXml" Target="../ink/ink18.xml"/><Relationship Id="rId12" Type="http://schemas.openxmlformats.org/officeDocument/2006/relationships/image" Target="../media/image40.png"/><Relationship Id="rId17" Type="http://schemas.openxmlformats.org/officeDocument/2006/relationships/customXml" Target="../ink/ink23.xml"/><Relationship Id="rId2" Type="http://schemas.openxmlformats.org/officeDocument/2006/relationships/image" Target="../media/image20.jpg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customXml" Target="../ink/ink20.xml"/><Relationship Id="rId5" Type="http://schemas.openxmlformats.org/officeDocument/2006/relationships/customXml" Target="../ink/ink17.xml"/><Relationship Id="rId15" Type="http://schemas.openxmlformats.org/officeDocument/2006/relationships/customXml" Target="../ink/ink22.xml"/><Relationship Id="rId10" Type="http://schemas.openxmlformats.org/officeDocument/2006/relationships/image" Target="../media/image39.png"/><Relationship Id="rId19" Type="http://schemas.openxmlformats.org/officeDocument/2006/relationships/customXml" Target="../ink/ink24.xml"/><Relationship Id="rId4" Type="http://schemas.openxmlformats.org/officeDocument/2006/relationships/image" Target="../media/image36.png"/><Relationship Id="rId9" Type="http://schemas.openxmlformats.org/officeDocument/2006/relationships/customXml" Target="../ink/ink19.xml"/><Relationship Id="rId1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customXml" Target="../ink/ink25.xml"/><Relationship Id="rId7" Type="http://schemas.openxmlformats.org/officeDocument/2006/relationships/customXml" Target="../ink/ink27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customXml" Target="../ink/ink26.xml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customXml" Target="../ink/ink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customXml" Target="../ink/ink37.xml"/><Relationship Id="rId18" Type="http://schemas.openxmlformats.org/officeDocument/2006/relationships/image" Target="../media/image67.png"/><Relationship Id="rId3" Type="http://schemas.openxmlformats.org/officeDocument/2006/relationships/customXml" Target="../ink/ink32.xml"/><Relationship Id="rId21" Type="http://schemas.openxmlformats.org/officeDocument/2006/relationships/customXml" Target="../ink/ink41.xml"/><Relationship Id="rId7" Type="http://schemas.openxmlformats.org/officeDocument/2006/relationships/customXml" Target="../ink/ink34.xml"/><Relationship Id="rId12" Type="http://schemas.openxmlformats.org/officeDocument/2006/relationships/image" Target="../media/image64.png"/><Relationship Id="rId17" Type="http://schemas.openxmlformats.org/officeDocument/2006/relationships/customXml" Target="../ink/ink39.xml"/><Relationship Id="rId2" Type="http://schemas.openxmlformats.org/officeDocument/2006/relationships/image" Target="../media/image20.jpg"/><Relationship Id="rId16" Type="http://schemas.openxmlformats.org/officeDocument/2006/relationships/image" Target="../media/image66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customXml" Target="../ink/ink36.xml"/><Relationship Id="rId5" Type="http://schemas.openxmlformats.org/officeDocument/2006/relationships/customXml" Target="../ink/ink33.xml"/><Relationship Id="rId15" Type="http://schemas.openxmlformats.org/officeDocument/2006/relationships/customXml" Target="../ink/ink38.xml"/><Relationship Id="rId10" Type="http://schemas.openxmlformats.org/officeDocument/2006/relationships/image" Target="../media/image63.png"/><Relationship Id="rId19" Type="http://schemas.openxmlformats.org/officeDocument/2006/relationships/customXml" Target="../ink/ink40.xml"/><Relationship Id="rId4" Type="http://schemas.openxmlformats.org/officeDocument/2006/relationships/image" Target="../media/image60.png"/><Relationship Id="rId9" Type="http://schemas.openxmlformats.org/officeDocument/2006/relationships/customXml" Target="../ink/ink35.xml"/><Relationship Id="rId14" Type="http://schemas.openxmlformats.org/officeDocument/2006/relationships/image" Target="../media/image65.png"/><Relationship Id="rId22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ustomXml" Target="../ink/ink42.xml"/><Relationship Id="rId7" Type="http://schemas.openxmlformats.org/officeDocument/2006/relationships/customXml" Target="../ink/ink44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customXml" Target="../ink/ink43.xml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customXml" Target="../ink/ink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7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customXml" Target="../ink/ink53.xml"/><Relationship Id="rId3" Type="http://schemas.openxmlformats.org/officeDocument/2006/relationships/customXml" Target="../ink/ink48.xml"/><Relationship Id="rId7" Type="http://schemas.openxmlformats.org/officeDocument/2006/relationships/customXml" Target="../ink/ink50.xml"/><Relationship Id="rId12" Type="http://schemas.openxmlformats.org/officeDocument/2006/relationships/image" Target="../media/image8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customXml" Target="../ink/ink52.xml"/><Relationship Id="rId5" Type="http://schemas.openxmlformats.org/officeDocument/2006/relationships/customXml" Target="../ink/ink49.xml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customXml" Target="../ink/ink51.xml"/><Relationship Id="rId1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4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customXml" Target="../ink/ink55.xml"/><Relationship Id="rId7" Type="http://schemas.openxmlformats.org/officeDocument/2006/relationships/customXml" Target="../ink/ink57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customXml" Target="../ink/ink56.xml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customXml" Target="../ink/ink58.xml"/><Relationship Id="rId7" Type="http://schemas.openxmlformats.org/officeDocument/2006/relationships/customXml" Target="../ink/ink60.xml"/><Relationship Id="rId12" Type="http://schemas.openxmlformats.org/officeDocument/2006/relationships/image" Target="../media/image9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customXml" Target="../ink/ink62.xml"/><Relationship Id="rId5" Type="http://schemas.openxmlformats.org/officeDocument/2006/relationships/customXml" Target="../ink/ink59.xml"/><Relationship Id="rId10" Type="http://schemas.openxmlformats.org/officeDocument/2006/relationships/image" Target="../media/image96.png"/><Relationship Id="rId4" Type="http://schemas.openxmlformats.org/officeDocument/2006/relationships/image" Target="../media/image93.png"/><Relationship Id="rId9" Type="http://schemas.openxmlformats.org/officeDocument/2006/relationships/customXml" Target="../ink/ink6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3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customXml" Target="../ink/ink64.xml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customXml" Target="../ink/ink66.xml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67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customXml" Target="../ink/ink73.xml"/><Relationship Id="rId18" Type="http://schemas.openxmlformats.org/officeDocument/2006/relationships/image" Target="../media/image120.png"/><Relationship Id="rId3" Type="http://schemas.openxmlformats.org/officeDocument/2006/relationships/customXml" Target="../ink/ink68.xml"/><Relationship Id="rId21" Type="http://schemas.openxmlformats.org/officeDocument/2006/relationships/customXml" Target="../ink/ink77.xml"/><Relationship Id="rId7" Type="http://schemas.openxmlformats.org/officeDocument/2006/relationships/customXml" Target="../ink/ink70.xml"/><Relationship Id="rId12" Type="http://schemas.openxmlformats.org/officeDocument/2006/relationships/image" Target="../media/image117.png"/><Relationship Id="rId17" Type="http://schemas.openxmlformats.org/officeDocument/2006/relationships/customXml" Target="../ink/ink75.xml"/><Relationship Id="rId2" Type="http://schemas.openxmlformats.org/officeDocument/2006/relationships/image" Target="../media/image48.jpg"/><Relationship Id="rId16" Type="http://schemas.openxmlformats.org/officeDocument/2006/relationships/image" Target="../media/image119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customXml" Target="../ink/ink72.xml"/><Relationship Id="rId5" Type="http://schemas.openxmlformats.org/officeDocument/2006/relationships/customXml" Target="../ink/ink69.xml"/><Relationship Id="rId15" Type="http://schemas.openxmlformats.org/officeDocument/2006/relationships/customXml" Target="../ink/ink74.xml"/><Relationship Id="rId10" Type="http://schemas.openxmlformats.org/officeDocument/2006/relationships/image" Target="../media/image116.png"/><Relationship Id="rId19" Type="http://schemas.openxmlformats.org/officeDocument/2006/relationships/customXml" Target="../ink/ink76.xml"/><Relationship Id="rId4" Type="http://schemas.openxmlformats.org/officeDocument/2006/relationships/image" Target="../media/image113.png"/><Relationship Id="rId9" Type="http://schemas.openxmlformats.org/officeDocument/2006/relationships/customXml" Target="../ink/ink71.xml"/><Relationship Id="rId14" Type="http://schemas.openxmlformats.org/officeDocument/2006/relationships/image" Target="../media/image118.png"/><Relationship Id="rId22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customXml" Target="../ink/ink78.xml"/><Relationship Id="rId7" Type="http://schemas.openxmlformats.org/officeDocument/2006/relationships/customXml" Target="../ink/ink80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customXml" Target="../ink/ink79.xml"/><Relationship Id="rId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customXml" Target="../ink/ink86.xml"/><Relationship Id="rId18" Type="http://schemas.openxmlformats.org/officeDocument/2006/relationships/image" Target="../media/image136.png"/><Relationship Id="rId3" Type="http://schemas.openxmlformats.org/officeDocument/2006/relationships/customXml" Target="../ink/ink81.xml"/><Relationship Id="rId7" Type="http://schemas.openxmlformats.org/officeDocument/2006/relationships/customXml" Target="../ink/ink83.xml"/><Relationship Id="rId12" Type="http://schemas.openxmlformats.org/officeDocument/2006/relationships/image" Target="../media/image133.png"/><Relationship Id="rId17" Type="http://schemas.openxmlformats.org/officeDocument/2006/relationships/customXml" Target="../ink/ink88.xml"/><Relationship Id="rId2" Type="http://schemas.openxmlformats.org/officeDocument/2006/relationships/image" Target="../media/image51.jp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customXml" Target="../ink/ink85.xml"/><Relationship Id="rId5" Type="http://schemas.openxmlformats.org/officeDocument/2006/relationships/customXml" Target="../ink/ink82.xml"/><Relationship Id="rId15" Type="http://schemas.openxmlformats.org/officeDocument/2006/relationships/customXml" Target="../ink/ink87.xml"/><Relationship Id="rId10" Type="http://schemas.openxmlformats.org/officeDocument/2006/relationships/image" Target="../media/image132.png"/><Relationship Id="rId4" Type="http://schemas.openxmlformats.org/officeDocument/2006/relationships/image" Target="../media/image129.png"/><Relationship Id="rId9" Type="http://schemas.openxmlformats.org/officeDocument/2006/relationships/customXml" Target="../ink/ink84.xml"/><Relationship Id="rId14" Type="http://schemas.openxmlformats.org/officeDocument/2006/relationships/image" Target="../media/image1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89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customXml" Target="../ink/ink90.xml"/><Relationship Id="rId4" Type="http://schemas.openxmlformats.org/officeDocument/2006/relationships/image" Target="../media/image13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customXml" Target="../ink/ink91.xml"/><Relationship Id="rId7" Type="http://schemas.openxmlformats.org/officeDocument/2006/relationships/customXml" Target="../ink/ink93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customXml" Target="../ink/ink92.xml"/><Relationship Id="rId4" Type="http://schemas.openxmlformats.org/officeDocument/2006/relationships/image" Target="../media/image14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4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customXml" Target="../ink/ink95.xml"/><Relationship Id="rId7" Type="http://schemas.openxmlformats.org/officeDocument/2006/relationships/customXml" Target="../ink/ink97.xml"/><Relationship Id="rId12" Type="http://schemas.openxmlformats.org/officeDocument/2006/relationships/image" Target="../media/image153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customXml" Target="../ink/ink99.xml"/><Relationship Id="rId5" Type="http://schemas.openxmlformats.org/officeDocument/2006/relationships/customXml" Target="../ink/ink96.xml"/><Relationship Id="rId10" Type="http://schemas.openxmlformats.org/officeDocument/2006/relationships/image" Target="../media/image152.png"/><Relationship Id="rId4" Type="http://schemas.openxmlformats.org/officeDocument/2006/relationships/image" Target="../media/image149.png"/><Relationship Id="rId9" Type="http://schemas.openxmlformats.org/officeDocument/2006/relationships/customXml" Target="../ink/ink9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customXml" Target="../ink/ink100.xml"/><Relationship Id="rId7" Type="http://schemas.openxmlformats.org/officeDocument/2006/relationships/customXml" Target="../ink/ink102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customXml" Target="../ink/ink101.xml"/><Relationship Id="rId4" Type="http://schemas.openxmlformats.org/officeDocument/2006/relationships/image" Target="../media/image15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3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customXml" Target="../ink/ink104.xml"/><Relationship Id="rId4" Type="http://schemas.openxmlformats.org/officeDocument/2006/relationships/image" Target="../media/image16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customXml" Target="../ink/ink105.xml"/><Relationship Id="rId7" Type="http://schemas.openxmlformats.org/officeDocument/2006/relationships/customXml" Target="../ink/ink107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customXml" Target="../ink/ink106.xml"/><Relationship Id="rId4" Type="http://schemas.openxmlformats.org/officeDocument/2006/relationships/image" Target="../media/image16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customXml" Target="../ink/ink113.xml"/><Relationship Id="rId3" Type="http://schemas.openxmlformats.org/officeDocument/2006/relationships/customXml" Target="../ink/ink108.xml"/><Relationship Id="rId7" Type="http://schemas.openxmlformats.org/officeDocument/2006/relationships/customXml" Target="../ink/ink110.xml"/><Relationship Id="rId12" Type="http://schemas.openxmlformats.org/officeDocument/2006/relationships/image" Target="../media/image17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openxmlformats.org/officeDocument/2006/relationships/customXml" Target="../ink/ink112.xml"/><Relationship Id="rId5" Type="http://schemas.openxmlformats.org/officeDocument/2006/relationships/customXml" Target="../ink/ink109.xml"/><Relationship Id="rId10" Type="http://schemas.openxmlformats.org/officeDocument/2006/relationships/image" Target="../media/image172.png"/><Relationship Id="rId4" Type="http://schemas.openxmlformats.org/officeDocument/2006/relationships/image" Target="../media/image169.png"/><Relationship Id="rId9" Type="http://schemas.openxmlformats.org/officeDocument/2006/relationships/customXml" Target="../ink/ink111.xml"/><Relationship Id="rId14" Type="http://schemas.openxmlformats.org/officeDocument/2006/relationships/image" Target="../media/image17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customXml" Target="../ink/ink114.xml"/><Relationship Id="rId7" Type="http://schemas.openxmlformats.org/officeDocument/2006/relationships/customXml" Target="../ink/ink116.xm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customXml" Target="../ink/ink115.xml"/><Relationship Id="rId10" Type="http://schemas.openxmlformats.org/officeDocument/2006/relationships/image" Target="../media/image179.png"/><Relationship Id="rId4" Type="http://schemas.openxmlformats.org/officeDocument/2006/relationships/image" Target="../media/image176.png"/><Relationship Id="rId9" Type="http://schemas.openxmlformats.org/officeDocument/2006/relationships/customXml" Target="../ink/ink11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customXml" Target="../ink/ink118.xml"/><Relationship Id="rId7" Type="http://schemas.openxmlformats.org/officeDocument/2006/relationships/customXml" Target="../ink/ink120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5" Type="http://schemas.openxmlformats.org/officeDocument/2006/relationships/customXml" Target="../ink/ink119.xml"/><Relationship Id="rId4" Type="http://schemas.openxmlformats.org/officeDocument/2006/relationships/image" Target="../media/image1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customXml" Target="../ink/ink126.xml"/><Relationship Id="rId3" Type="http://schemas.openxmlformats.org/officeDocument/2006/relationships/customXml" Target="../ink/ink121.xml"/><Relationship Id="rId7" Type="http://schemas.openxmlformats.org/officeDocument/2006/relationships/customXml" Target="../ink/ink123.xml"/><Relationship Id="rId12" Type="http://schemas.openxmlformats.org/officeDocument/2006/relationships/image" Target="../media/image192.png"/><Relationship Id="rId2" Type="http://schemas.openxmlformats.org/officeDocument/2006/relationships/image" Target="../media/image78.jpg"/><Relationship Id="rId16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11" Type="http://schemas.openxmlformats.org/officeDocument/2006/relationships/customXml" Target="../ink/ink125.xml"/><Relationship Id="rId5" Type="http://schemas.openxmlformats.org/officeDocument/2006/relationships/customXml" Target="../ink/ink122.xml"/><Relationship Id="rId15" Type="http://schemas.openxmlformats.org/officeDocument/2006/relationships/customXml" Target="../ink/ink127.xml"/><Relationship Id="rId10" Type="http://schemas.openxmlformats.org/officeDocument/2006/relationships/image" Target="../media/image191.png"/><Relationship Id="rId4" Type="http://schemas.openxmlformats.org/officeDocument/2006/relationships/image" Target="../media/image188.png"/><Relationship Id="rId9" Type="http://schemas.openxmlformats.org/officeDocument/2006/relationships/customXml" Target="../ink/ink124.xml"/><Relationship Id="rId14" Type="http://schemas.openxmlformats.org/officeDocument/2006/relationships/image" Target="../media/image19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SMARTFON </a:t>
            </a:r>
            <a:br>
              <a:rPr lang="pl-PL" sz="48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r>
              <a:rPr lang="pl-PL" sz="48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KOMUNIKATORY</a:t>
            </a:r>
            <a:br>
              <a:rPr lang="pl-PL" sz="48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r>
              <a:rPr lang="pl-PL" sz="2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Prowadzenie:</a:t>
            </a:r>
            <a:br>
              <a:rPr lang="pl-PL" sz="2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r>
              <a:rPr lang="pl-PL" sz="2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Łukasz Szczepańczyk</a:t>
            </a:r>
            <a:br>
              <a:rPr lang="pl-PL" sz="7200" b="1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855922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Rodzaje i specyfika komunikatorów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Ze względu na sposób logowania się: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- wymagające konta na Facebook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wymagające konta na Google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- logowanie przez e-mail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- logowanie przez numer telefonu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78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Rodzaje i specyfika komunikatorów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Kompresja multimediów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Możliwość przesyłania plików i multimediów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Rozbudowane funkcje interakcji z użytkownikiem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Polityka prywatności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65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Podsumowanie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Co to jest komunikator?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Warunki działania komunikatora?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Rodzaje komunikatorów?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Najpopularniejsze komunikatory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02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Facebook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messenger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ACD1920-E2AD-406A-9A38-07C59E920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174" y="3153888"/>
            <a:ext cx="2650307" cy="19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7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3-28-563_com.android.vending">
            <a:extLst>
              <a:ext uri="{FF2B5EF4-FFF2-40B4-BE49-F238E27FC236}">
                <a16:creationId xmlns:a16="http://schemas.microsoft.com/office/drawing/2014/main" id="{03CCD5DC-54A7-465E-9AE3-6B48FE63D8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4AA8AF37-87C3-4B7D-90EE-4649F12CA16F}"/>
                  </a:ext>
                </a:extLst>
              </p14:cNvPr>
              <p14:cNvContentPartPr/>
              <p14:nvPr/>
            </p14:nvContentPartPr>
            <p14:xfrm>
              <a:off x="4976592" y="233132"/>
              <a:ext cx="1662120" cy="50400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4AA8AF37-87C3-4B7D-90EE-4649F12CA16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8952" y="215132"/>
                <a:ext cx="1697760" cy="53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7058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3-53-335_com.android.vending">
            <a:extLst>
              <a:ext uri="{FF2B5EF4-FFF2-40B4-BE49-F238E27FC236}">
                <a16:creationId xmlns:a16="http://schemas.microsoft.com/office/drawing/2014/main" id="{F7237B5A-0DFC-4F1D-BBC8-C5EC0357D4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97841932-0F93-416E-86E8-61AF646EE25C}"/>
                  </a:ext>
                </a:extLst>
              </p14:cNvPr>
              <p14:cNvContentPartPr/>
              <p14:nvPr/>
            </p14:nvContentPartPr>
            <p14:xfrm>
              <a:off x="4957872" y="612212"/>
              <a:ext cx="894960" cy="1044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97841932-0F93-416E-86E8-61AF646EE2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40232" y="594572"/>
                <a:ext cx="930600" cy="4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8661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4-14-599_com.android.vending">
            <a:extLst>
              <a:ext uri="{FF2B5EF4-FFF2-40B4-BE49-F238E27FC236}">
                <a16:creationId xmlns:a16="http://schemas.microsoft.com/office/drawing/2014/main" id="{EB586938-083B-4DE0-8954-C369A34D8F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667D215D-8FD6-43D3-A4C6-288FB45A72F3}"/>
              </a:ext>
            </a:extLst>
          </p:cNvPr>
          <p:cNvGrpSpPr/>
          <p:nvPr/>
        </p:nvGrpSpPr>
        <p:grpSpPr>
          <a:xfrm>
            <a:off x="4777512" y="3072812"/>
            <a:ext cx="1893960" cy="255240"/>
            <a:chOff x="4777512" y="3072812"/>
            <a:chExt cx="1893960" cy="25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Pismo odręczne 1">
                  <a:extLst>
                    <a:ext uri="{FF2B5EF4-FFF2-40B4-BE49-F238E27FC236}">
                      <a16:creationId xmlns:a16="http://schemas.microsoft.com/office/drawing/2014/main" id="{BF5591F2-3545-43D9-9F45-50AAAADB35BF}"/>
                    </a:ext>
                  </a:extLst>
                </p14:cNvPr>
                <p14:cNvContentPartPr/>
                <p14:nvPr/>
              </p14:nvContentPartPr>
              <p14:xfrm>
                <a:off x="4797672" y="3072812"/>
                <a:ext cx="1873800" cy="255240"/>
              </p14:xfrm>
            </p:contentPart>
          </mc:Choice>
          <mc:Fallback xmlns="">
            <p:pic>
              <p:nvPicPr>
                <p:cNvPr id="2" name="Pismo odręczne 1">
                  <a:extLst>
                    <a:ext uri="{FF2B5EF4-FFF2-40B4-BE49-F238E27FC236}">
                      <a16:creationId xmlns:a16="http://schemas.microsoft.com/office/drawing/2014/main" id="{BF5591F2-3545-43D9-9F45-50AAAADB35B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80032" y="3054812"/>
                  <a:ext cx="19094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Pismo odręczne 3">
                  <a:extLst>
                    <a:ext uri="{FF2B5EF4-FFF2-40B4-BE49-F238E27FC236}">
                      <a16:creationId xmlns:a16="http://schemas.microsoft.com/office/drawing/2014/main" id="{7648A665-AAF8-4794-A295-9223441587E5}"/>
                    </a:ext>
                  </a:extLst>
                </p14:cNvPr>
                <p14:cNvContentPartPr/>
                <p14:nvPr/>
              </p14:nvContentPartPr>
              <p14:xfrm>
                <a:off x="4777512" y="3092612"/>
                <a:ext cx="48960" cy="140400"/>
              </p14:xfrm>
            </p:contentPart>
          </mc:Choice>
          <mc:Fallback xmlns="">
            <p:pic>
              <p:nvPicPr>
                <p:cNvPr id="4" name="Pismo odręczne 3">
                  <a:extLst>
                    <a:ext uri="{FF2B5EF4-FFF2-40B4-BE49-F238E27FC236}">
                      <a16:creationId xmlns:a16="http://schemas.microsoft.com/office/drawing/2014/main" id="{7648A665-AAF8-4794-A295-9223441587E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59512" y="3074972"/>
                  <a:ext cx="84600" cy="176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56792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4-34-865_com.android.vending">
            <a:extLst>
              <a:ext uri="{FF2B5EF4-FFF2-40B4-BE49-F238E27FC236}">
                <a16:creationId xmlns:a16="http://schemas.microsoft.com/office/drawing/2014/main" id="{996A3FC4-8F11-4F82-A152-C095D7B4C8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00E1C1A0-FEF6-462C-985F-90B5228C9AF3}"/>
                  </a:ext>
                </a:extLst>
              </p14:cNvPr>
              <p14:cNvContentPartPr/>
              <p14:nvPr/>
            </p14:nvContentPartPr>
            <p14:xfrm>
              <a:off x="4590672" y="848012"/>
              <a:ext cx="715680" cy="291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00E1C1A0-FEF6-462C-985F-90B5228C9A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672" y="830012"/>
                <a:ext cx="751320" cy="6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2289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4-52-471_com.android.vending">
            <a:extLst>
              <a:ext uri="{FF2B5EF4-FFF2-40B4-BE49-F238E27FC236}">
                <a16:creationId xmlns:a16="http://schemas.microsoft.com/office/drawing/2014/main" id="{9F9A4FF9-5025-4CB3-95E9-F4C17910EE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E5031ACF-C7A2-445E-B8FF-B25C7F8ED38A}"/>
                  </a:ext>
                </a:extLst>
              </p14:cNvPr>
              <p14:cNvContentPartPr/>
              <p14:nvPr/>
            </p14:nvContentPartPr>
            <p14:xfrm>
              <a:off x="5203392" y="1259492"/>
              <a:ext cx="1101960" cy="14544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E5031ACF-C7A2-445E-B8FF-B25C7F8ED38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85752" y="1241492"/>
                <a:ext cx="1137600" cy="18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4007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5-29-925_com.miui.home">
            <a:extLst>
              <a:ext uri="{FF2B5EF4-FFF2-40B4-BE49-F238E27FC236}">
                <a16:creationId xmlns:a16="http://schemas.microsoft.com/office/drawing/2014/main" id="{113FFBED-6496-4A37-982F-4553D49CE7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592350BE-6B67-4ECA-91F1-64D0C00AEF0E}"/>
                  </a:ext>
                </a:extLst>
              </p14:cNvPr>
              <p14:cNvContentPartPr/>
              <p14:nvPr/>
            </p14:nvContentPartPr>
            <p14:xfrm>
              <a:off x="6747792" y="4712972"/>
              <a:ext cx="860400" cy="91548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592350BE-6B67-4ECA-91F1-64D0C00AEF0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30152" y="4694972"/>
                <a:ext cx="896040" cy="95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1852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3F303D-FB94-4C74-880D-3D5BED655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5B329A-1997-4ADE-B219-D079B016DA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251AC04-107B-4B45-BD33-8D40C9F4D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7" y="263695"/>
            <a:ext cx="11554273" cy="648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07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5-46-263_com.facebook.orca">
            <a:extLst>
              <a:ext uri="{FF2B5EF4-FFF2-40B4-BE49-F238E27FC236}">
                <a16:creationId xmlns:a16="http://schemas.microsoft.com/office/drawing/2014/main" id="{0ED40549-1328-4EDF-91EA-170D7B1097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CC564588-4F68-4F22-9F2F-E79B4792616D}"/>
                  </a:ext>
                </a:extLst>
              </p14:cNvPr>
              <p14:cNvContentPartPr/>
              <p14:nvPr/>
            </p14:nvContentPartPr>
            <p14:xfrm>
              <a:off x="5156232" y="5655092"/>
              <a:ext cx="1781280" cy="18072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CC564588-4F68-4F22-9F2F-E79B479261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38232" y="5637452"/>
                <a:ext cx="181692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BD335320-DECC-49D2-85CA-260CC2E8D003}"/>
                  </a:ext>
                </a:extLst>
              </p14:cNvPr>
              <p14:cNvContentPartPr/>
              <p14:nvPr/>
            </p14:nvContentPartPr>
            <p14:xfrm>
              <a:off x="5429112" y="6004292"/>
              <a:ext cx="1369800" cy="34092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BD335320-DECC-49D2-85CA-260CC2E8D0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11472" y="5986652"/>
                <a:ext cx="1405440" cy="37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8988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6-01-855_com.facebook.orca">
            <a:extLst>
              <a:ext uri="{FF2B5EF4-FFF2-40B4-BE49-F238E27FC236}">
                <a16:creationId xmlns:a16="http://schemas.microsoft.com/office/drawing/2014/main" id="{913FFD31-2BF6-4934-A0F4-87FFE3A240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93E1192D-554F-42A1-9714-B407EEC859E5}"/>
                  </a:ext>
                </a:extLst>
              </p14:cNvPr>
              <p14:cNvContentPartPr/>
              <p14:nvPr/>
            </p14:nvContentPartPr>
            <p14:xfrm>
              <a:off x="4628112" y="2462612"/>
              <a:ext cx="2102400" cy="10260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93E1192D-554F-42A1-9714-B407EEC859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0112" y="2444612"/>
                <a:ext cx="213804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5EEB8A3F-9193-48F5-9EF9-DAE33B4CAC3C}"/>
                  </a:ext>
                </a:extLst>
              </p14:cNvPr>
              <p14:cNvContentPartPr/>
              <p14:nvPr/>
            </p14:nvContentPartPr>
            <p14:xfrm>
              <a:off x="4486992" y="3011612"/>
              <a:ext cx="1158480" cy="6228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5EEB8A3F-9193-48F5-9EF9-DAE33B4CAC3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68992" y="2993612"/>
                <a:ext cx="119412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3A67B496-8FAB-4468-85F6-25F4E30D7F62}"/>
                  </a:ext>
                </a:extLst>
              </p14:cNvPr>
              <p14:cNvContentPartPr/>
              <p14:nvPr/>
            </p14:nvContentPartPr>
            <p14:xfrm>
              <a:off x="5297352" y="3845732"/>
              <a:ext cx="1456920" cy="2016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3A67B496-8FAB-4468-85F6-25F4E30D7F6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79712" y="3827732"/>
                <a:ext cx="1492560" cy="5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5137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6-11-281_com.android.chrome">
            <a:extLst>
              <a:ext uri="{FF2B5EF4-FFF2-40B4-BE49-F238E27FC236}">
                <a16:creationId xmlns:a16="http://schemas.microsoft.com/office/drawing/2014/main" id="{6C870B4B-943D-49CD-BB00-18D483D019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7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6-31-072_com.facebook.orca">
            <a:extLst>
              <a:ext uri="{FF2B5EF4-FFF2-40B4-BE49-F238E27FC236}">
                <a16:creationId xmlns:a16="http://schemas.microsoft.com/office/drawing/2014/main" id="{6D60A80B-0C15-4A9F-A1A7-80EA8A049A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EA52E9FC-FAF3-4D87-B897-77CA2A0AD0F7}"/>
                  </a:ext>
                </a:extLst>
              </p14:cNvPr>
              <p14:cNvContentPartPr/>
              <p14:nvPr/>
            </p14:nvContentPartPr>
            <p14:xfrm>
              <a:off x="4155072" y="1912532"/>
              <a:ext cx="1521000" cy="114192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EA52E9FC-FAF3-4D87-B897-77CA2A0AD0F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37432" y="1894532"/>
                <a:ext cx="1556640" cy="117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6333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6-39-432_com.facebook.orca">
            <a:extLst>
              <a:ext uri="{FF2B5EF4-FFF2-40B4-BE49-F238E27FC236}">
                <a16:creationId xmlns:a16="http://schemas.microsoft.com/office/drawing/2014/main" id="{F5DCAFDB-E0E5-4845-8520-F726FFE9B9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587BA1CF-1A3F-43CF-AEEF-505A0BD848F4}"/>
                  </a:ext>
                </a:extLst>
              </p14:cNvPr>
              <p14:cNvContentPartPr/>
              <p14:nvPr/>
            </p14:nvContentPartPr>
            <p14:xfrm>
              <a:off x="5391672" y="6233972"/>
              <a:ext cx="1130040" cy="9180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587BA1CF-1A3F-43CF-AEEF-505A0BD848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4032" y="6215972"/>
                <a:ext cx="116568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2116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6-48-562_com.facebook.orca">
            <a:extLst>
              <a:ext uri="{FF2B5EF4-FFF2-40B4-BE49-F238E27FC236}">
                <a16:creationId xmlns:a16="http://schemas.microsoft.com/office/drawing/2014/main" id="{E28F50FD-86CF-4970-882A-C00A267715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4E74687B-5B51-4133-8D54-6EFC3CBE6E82}"/>
                  </a:ext>
                </a:extLst>
              </p14:cNvPr>
              <p14:cNvContentPartPr/>
              <p14:nvPr/>
            </p14:nvContentPartPr>
            <p14:xfrm>
              <a:off x="5561592" y="6014012"/>
              <a:ext cx="1063080" cy="32148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4E74687B-5B51-4133-8D54-6EFC3CBE6E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3592" y="5996372"/>
                <a:ext cx="1098720" cy="35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6950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7-28-599_com.facebook.orca">
            <a:extLst>
              <a:ext uri="{FF2B5EF4-FFF2-40B4-BE49-F238E27FC236}">
                <a16:creationId xmlns:a16="http://schemas.microsoft.com/office/drawing/2014/main" id="{C1F65B5E-878C-4562-94BB-7E6AB81A7B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FE797739-0A5D-4D99-B589-B515EC31D79E}"/>
              </a:ext>
            </a:extLst>
          </p:cNvPr>
          <p:cNvGrpSpPr/>
          <p:nvPr/>
        </p:nvGrpSpPr>
        <p:grpSpPr>
          <a:xfrm>
            <a:off x="5386272" y="1790492"/>
            <a:ext cx="2334600" cy="238320"/>
            <a:chOff x="5386272" y="1790492"/>
            <a:chExt cx="2334600" cy="23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Pismo odręczne 3">
                  <a:extLst>
                    <a:ext uri="{FF2B5EF4-FFF2-40B4-BE49-F238E27FC236}">
                      <a16:creationId xmlns:a16="http://schemas.microsoft.com/office/drawing/2014/main" id="{053202D5-EC84-41B2-8C57-6C3D1353B494}"/>
                    </a:ext>
                  </a:extLst>
                </p14:cNvPr>
                <p14:cNvContentPartPr/>
                <p14:nvPr/>
              </p14:nvContentPartPr>
              <p14:xfrm>
                <a:off x="5386272" y="1790492"/>
                <a:ext cx="204120" cy="134280"/>
              </p14:xfrm>
            </p:contentPart>
          </mc:Choice>
          <mc:Fallback xmlns="">
            <p:pic>
              <p:nvPicPr>
                <p:cNvPr id="4" name="Pismo odręczne 3">
                  <a:extLst>
                    <a:ext uri="{FF2B5EF4-FFF2-40B4-BE49-F238E27FC236}">
                      <a16:creationId xmlns:a16="http://schemas.microsoft.com/office/drawing/2014/main" id="{053202D5-EC84-41B2-8C57-6C3D1353B49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23272" y="1727852"/>
                  <a:ext cx="3297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Pismo odręczne 4">
                  <a:extLst>
                    <a:ext uri="{FF2B5EF4-FFF2-40B4-BE49-F238E27FC236}">
                      <a16:creationId xmlns:a16="http://schemas.microsoft.com/office/drawing/2014/main" id="{A26C4037-1C79-4F80-80DB-4F4D1BC43104}"/>
                    </a:ext>
                  </a:extLst>
                </p14:cNvPr>
                <p14:cNvContentPartPr/>
                <p14:nvPr/>
              </p14:nvContentPartPr>
              <p14:xfrm>
                <a:off x="6002232" y="1835132"/>
                <a:ext cx="210600" cy="135360"/>
              </p14:xfrm>
            </p:contentPart>
          </mc:Choice>
          <mc:Fallback xmlns="">
            <p:pic>
              <p:nvPicPr>
                <p:cNvPr id="5" name="Pismo odręczne 4">
                  <a:extLst>
                    <a:ext uri="{FF2B5EF4-FFF2-40B4-BE49-F238E27FC236}">
                      <a16:creationId xmlns:a16="http://schemas.microsoft.com/office/drawing/2014/main" id="{A26C4037-1C79-4F80-80DB-4F4D1BC4310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39232" y="1772132"/>
                  <a:ext cx="33624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DC2D5270-1A0B-46A7-B760-4D34B6EBE1BF}"/>
                    </a:ext>
                  </a:extLst>
                </p14:cNvPr>
                <p14:cNvContentPartPr/>
                <p14:nvPr/>
              </p14:nvContentPartPr>
              <p14:xfrm>
                <a:off x="6531792" y="1854932"/>
                <a:ext cx="317520" cy="17388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DC2D5270-1A0B-46A7-B760-4D34B6EBE1B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68792" y="1791932"/>
                  <a:ext cx="44316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Pismo odręczne 7">
                  <a:extLst>
                    <a:ext uri="{FF2B5EF4-FFF2-40B4-BE49-F238E27FC236}">
                      <a16:creationId xmlns:a16="http://schemas.microsoft.com/office/drawing/2014/main" id="{DD95957B-1AA1-4B99-B208-BD692F00FF08}"/>
                    </a:ext>
                  </a:extLst>
                </p14:cNvPr>
                <p14:cNvContentPartPr/>
                <p14:nvPr/>
              </p14:nvContentPartPr>
              <p14:xfrm>
                <a:off x="7056672" y="1820372"/>
                <a:ext cx="664200" cy="103680"/>
              </p14:xfrm>
            </p:contentPart>
          </mc:Choice>
          <mc:Fallback xmlns="">
            <p:pic>
              <p:nvPicPr>
                <p:cNvPr id="8" name="Pismo odręczne 7">
                  <a:extLst>
                    <a:ext uri="{FF2B5EF4-FFF2-40B4-BE49-F238E27FC236}">
                      <a16:creationId xmlns:a16="http://schemas.microsoft.com/office/drawing/2014/main" id="{DD95957B-1AA1-4B99-B208-BD692F00FF0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94032" y="1757732"/>
                  <a:ext cx="789840" cy="22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000F5AFE-2A94-4617-B663-8F2E7D096020}"/>
                  </a:ext>
                </a:extLst>
              </p14:cNvPr>
              <p14:cNvContentPartPr/>
              <p14:nvPr/>
            </p14:nvContentPartPr>
            <p14:xfrm>
              <a:off x="5240832" y="2280812"/>
              <a:ext cx="528840" cy="1944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000F5AFE-2A94-4617-B663-8F2E7D09602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77832" y="2217812"/>
                <a:ext cx="654480" cy="14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upa 12">
            <a:extLst>
              <a:ext uri="{FF2B5EF4-FFF2-40B4-BE49-F238E27FC236}">
                <a16:creationId xmlns:a16="http://schemas.microsoft.com/office/drawing/2014/main" id="{7E8F1057-8DC5-4AA2-B41D-F17D17BAE157}"/>
              </a:ext>
            </a:extLst>
          </p:cNvPr>
          <p:cNvGrpSpPr/>
          <p:nvPr/>
        </p:nvGrpSpPr>
        <p:grpSpPr>
          <a:xfrm>
            <a:off x="5203392" y="3977852"/>
            <a:ext cx="1211400" cy="273960"/>
            <a:chOff x="5203392" y="3977852"/>
            <a:chExt cx="1211400" cy="27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Pismo odręczne 10">
                  <a:extLst>
                    <a:ext uri="{FF2B5EF4-FFF2-40B4-BE49-F238E27FC236}">
                      <a16:creationId xmlns:a16="http://schemas.microsoft.com/office/drawing/2014/main" id="{D2B999DA-A0FD-44A0-9BEE-C735F8D951E8}"/>
                    </a:ext>
                  </a:extLst>
                </p14:cNvPr>
                <p14:cNvContentPartPr/>
                <p14:nvPr/>
              </p14:nvContentPartPr>
              <p14:xfrm>
                <a:off x="5203392" y="3977852"/>
                <a:ext cx="1211400" cy="151560"/>
              </p14:xfrm>
            </p:contentPart>
          </mc:Choice>
          <mc:Fallback xmlns="">
            <p:pic>
              <p:nvPicPr>
                <p:cNvPr id="11" name="Pismo odręczne 10">
                  <a:extLst>
                    <a:ext uri="{FF2B5EF4-FFF2-40B4-BE49-F238E27FC236}">
                      <a16:creationId xmlns:a16="http://schemas.microsoft.com/office/drawing/2014/main" id="{D2B999DA-A0FD-44A0-9BEE-C735F8D951E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140752" y="3915212"/>
                  <a:ext cx="133704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Pismo odręczne 11">
                  <a:extLst>
                    <a:ext uri="{FF2B5EF4-FFF2-40B4-BE49-F238E27FC236}">
                      <a16:creationId xmlns:a16="http://schemas.microsoft.com/office/drawing/2014/main" id="{9798466E-E1AD-47FA-8D93-DAF1D874E854}"/>
                    </a:ext>
                  </a:extLst>
                </p14:cNvPr>
                <p14:cNvContentPartPr/>
                <p14:nvPr/>
              </p14:nvContentPartPr>
              <p14:xfrm>
                <a:off x="5240832" y="4223012"/>
                <a:ext cx="406080" cy="28800"/>
              </p14:xfrm>
            </p:contentPart>
          </mc:Choice>
          <mc:Fallback xmlns="">
            <p:pic>
              <p:nvPicPr>
                <p:cNvPr id="12" name="Pismo odręczne 11">
                  <a:extLst>
                    <a:ext uri="{FF2B5EF4-FFF2-40B4-BE49-F238E27FC236}">
                      <a16:creationId xmlns:a16="http://schemas.microsoft.com/office/drawing/2014/main" id="{9798466E-E1AD-47FA-8D93-DAF1D874E85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77832" y="4160012"/>
                  <a:ext cx="531720" cy="15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48313DBD-6A96-4D92-B933-3275E101A9BC}"/>
                  </a:ext>
                </a:extLst>
              </p14:cNvPr>
              <p14:cNvContentPartPr/>
              <p14:nvPr/>
            </p14:nvContentPartPr>
            <p14:xfrm>
              <a:off x="5212752" y="5136692"/>
              <a:ext cx="1198800" cy="105120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48313DBD-6A96-4D92-B933-3275E101A9B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50112" y="5073692"/>
                <a:ext cx="132444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E84D44B3-2FA9-469A-8351-0E6CECAA879A}"/>
                  </a:ext>
                </a:extLst>
              </p14:cNvPr>
              <p14:cNvContentPartPr/>
              <p14:nvPr/>
            </p14:nvContentPartPr>
            <p14:xfrm>
              <a:off x="5165592" y="5729612"/>
              <a:ext cx="537480" cy="77400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E84D44B3-2FA9-469A-8351-0E6CECAA879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02592" y="5666972"/>
                <a:ext cx="663120" cy="20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7690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7-36-737_com.facebook.orca">
            <a:extLst>
              <a:ext uri="{FF2B5EF4-FFF2-40B4-BE49-F238E27FC236}">
                <a16:creationId xmlns:a16="http://schemas.microsoft.com/office/drawing/2014/main" id="{BCA8E6C3-548F-4E1C-A0FC-0A3A7CB471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FF95F9E8-0F4E-406D-B771-255BD1805BD1}"/>
              </a:ext>
            </a:extLst>
          </p:cNvPr>
          <p:cNvGrpSpPr/>
          <p:nvPr/>
        </p:nvGrpSpPr>
        <p:grpSpPr>
          <a:xfrm>
            <a:off x="5062992" y="3194132"/>
            <a:ext cx="1360080" cy="1434960"/>
            <a:chOff x="5062992" y="3194132"/>
            <a:chExt cx="1360080" cy="143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Pismo odręczne 3">
                  <a:extLst>
                    <a:ext uri="{FF2B5EF4-FFF2-40B4-BE49-F238E27FC236}">
                      <a16:creationId xmlns:a16="http://schemas.microsoft.com/office/drawing/2014/main" id="{B288E157-6434-439E-9103-BFA01F7FFCA1}"/>
                    </a:ext>
                  </a:extLst>
                </p14:cNvPr>
                <p14:cNvContentPartPr/>
                <p14:nvPr/>
              </p14:nvContentPartPr>
              <p14:xfrm>
                <a:off x="5071272" y="3194132"/>
                <a:ext cx="849960" cy="555840"/>
              </p14:xfrm>
            </p:contentPart>
          </mc:Choice>
          <mc:Fallback xmlns="">
            <p:pic>
              <p:nvPicPr>
                <p:cNvPr id="4" name="Pismo odręczne 3">
                  <a:extLst>
                    <a:ext uri="{FF2B5EF4-FFF2-40B4-BE49-F238E27FC236}">
                      <a16:creationId xmlns:a16="http://schemas.microsoft.com/office/drawing/2014/main" id="{B288E157-6434-439E-9103-BFA01F7FFCA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53272" y="3176132"/>
                  <a:ext cx="885600" cy="59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Pismo odręczne 4">
                  <a:extLst>
                    <a:ext uri="{FF2B5EF4-FFF2-40B4-BE49-F238E27FC236}">
                      <a16:creationId xmlns:a16="http://schemas.microsoft.com/office/drawing/2014/main" id="{660D085B-D83B-4D80-B4EF-F61012E98ABB}"/>
                    </a:ext>
                  </a:extLst>
                </p14:cNvPr>
                <p14:cNvContentPartPr/>
                <p14:nvPr/>
              </p14:nvContentPartPr>
              <p14:xfrm>
                <a:off x="5062992" y="3789212"/>
                <a:ext cx="367920" cy="340200"/>
              </p14:xfrm>
            </p:contentPart>
          </mc:Choice>
          <mc:Fallback xmlns="">
            <p:pic>
              <p:nvPicPr>
                <p:cNvPr id="5" name="Pismo odręczne 4">
                  <a:extLst>
                    <a:ext uri="{FF2B5EF4-FFF2-40B4-BE49-F238E27FC236}">
                      <a16:creationId xmlns:a16="http://schemas.microsoft.com/office/drawing/2014/main" id="{660D085B-D83B-4D80-B4EF-F61012E98AB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44992" y="3771212"/>
                  <a:ext cx="40356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E411FDC4-605B-479B-9C62-5A4AEDD84E75}"/>
                    </a:ext>
                  </a:extLst>
                </p14:cNvPr>
                <p14:cNvContentPartPr/>
                <p14:nvPr/>
              </p14:nvContentPartPr>
              <p14:xfrm>
                <a:off x="5317872" y="4061732"/>
                <a:ext cx="1105200" cy="567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E411FDC4-605B-479B-9C62-5A4AEDD84E7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299872" y="4044092"/>
                  <a:ext cx="1140840" cy="60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812C51C8-9227-4DED-BA3C-BBA9C6A6BE0F}"/>
                  </a:ext>
                </a:extLst>
              </p14:cNvPr>
              <p14:cNvContentPartPr/>
              <p14:nvPr/>
            </p14:nvContentPartPr>
            <p14:xfrm>
              <a:off x="5033832" y="5474372"/>
              <a:ext cx="1641600" cy="41904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812C51C8-9227-4DED-BA3C-BBA9C6A6BE0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15832" y="5456372"/>
                <a:ext cx="1677240" cy="45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0955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7-59-079_com.facebook.orca">
            <a:extLst>
              <a:ext uri="{FF2B5EF4-FFF2-40B4-BE49-F238E27FC236}">
                <a16:creationId xmlns:a16="http://schemas.microsoft.com/office/drawing/2014/main" id="{267EADED-35DB-416F-A44C-7ADCE07DF0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66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8-51-627_com.facebook.orca">
            <a:extLst>
              <a:ext uri="{FF2B5EF4-FFF2-40B4-BE49-F238E27FC236}">
                <a16:creationId xmlns:a16="http://schemas.microsoft.com/office/drawing/2014/main" id="{F6BB56E8-67DA-4FC2-BABF-9074816177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8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DA9513-E1AF-4E66-BAE9-15EDDCB6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pl-P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7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www.radiosovo.pl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80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9-00-199_com.facebook.orca">
            <a:extLst>
              <a:ext uri="{FF2B5EF4-FFF2-40B4-BE49-F238E27FC236}">
                <a16:creationId xmlns:a16="http://schemas.microsoft.com/office/drawing/2014/main" id="{DC1BEE22-97E3-47D6-B603-DF121688E2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95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9-12-997_com.facebook.orca">
            <a:extLst>
              <a:ext uri="{FF2B5EF4-FFF2-40B4-BE49-F238E27FC236}">
                <a16:creationId xmlns:a16="http://schemas.microsoft.com/office/drawing/2014/main" id="{C20FFA1B-7751-4787-A99C-664D63E35D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27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0-17-699_com.google.android.permissioncontroller">
            <a:extLst>
              <a:ext uri="{FF2B5EF4-FFF2-40B4-BE49-F238E27FC236}">
                <a16:creationId xmlns:a16="http://schemas.microsoft.com/office/drawing/2014/main" id="{1DDAECE4-BD55-46BF-B43A-64E2F84F0E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A46A9F95-84EB-428C-B2A7-FB045B320BDD}"/>
                  </a:ext>
                </a:extLst>
              </p14:cNvPr>
              <p14:cNvContentPartPr/>
              <p14:nvPr/>
            </p14:nvContentPartPr>
            <p14:xfrm>
              <a:off x="5220672" y="2706332"/>
              <a:ext cx="2068920" cy="13140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A46A9F95-84EB-428C-B2A7-FB045B320B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02672" y="2688692"/>
                <a:ext cx="2104560" cy="16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5116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0-23-533_com.google.android.permissioncontroller">
            <a:extLst>
              <a:ext uri="{FF2B5EF4-FFF2-40B4-BE49-F238E27FC236}">
                <a16:creationId xmlns:a16="http://schemas.microsoft.com/office/drawing/2014/main" id="{61776A94-66FE-49DB-AE23-3662235FCA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144B2A4C-9788-4A94-A7D4-5BDCF2F428B0}"/>
                  </a:ext>
                </a:extLst>
              </p14:cNvPr>
              <p14:cNvContentPartPr/>
              <p14:nvPr/>
            </p14:nvContentPartPr>
            <p14:xfrm>
              <a:off x="5419752" y="2867612"/>
              <a:ext cx="1601640" cy="8352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144B2A4C-9788-4A94-A7D4-5BDCF2F428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2112" y="2849612"/>
                <a:ext cx="1637280" cy="11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3454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0-29-473_com.google.android.permissioncontroller">
            <a:extLst>
              <a:ext uri="{FF2B5EF4-FFF2-40B4-BE49-F238E27FC236}">
                <a16:creationId xmlns:a16="http://schemas.microsoft.com/office/drawing/2014/main" id="{EEF49F41-FBE4-4B02-9630-9FF09E16A8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26C72137-70FF-49A4-89F8-63ADAB8CA1E1}"/>
                  </a:ext>
                </a:extLst>
              </p14:cNvPr>
              <p14:cNvContentPartPr/>
              <p14:nvPr/>
            </p14:nvContentPartPr>
            <p14:xfrm>
              <a:off x="4910712" y="3160292"/>
              <a:ext cx="2063520" cy="17748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26C72137-70FF-49A4-89F8-63ADAB8CA1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93072" y="3142652"/>
                <a:ext cx="2099160" cy="21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6484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07-28-599_com.facebook.orca">
            <a:extLst>
              <a:ext uri="{FF2B5EF4-FFF2-40B4-BE49-F238E27FC236}">
                <a16:creationId xmlns:a16="http://schemas.microsoft.com/office/drawing/2014/main" id="{C1F65B5E-878C-4562-94BB-7E6AB81A7B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FE797739-0A5D-4D99-B589-B515EC31D79E}"/>
              </a:ext>
            </a:extLst>
          </p:cNvPr>
          <p:cNvGrpSpPr/>
          <p:nvPr/>
        </p:nvGrpSpPr>
        <p:grpSpPr>
          <a:xfrm>
            <a:off x="5386272" y="1790492"/>
            <a:ext cx="2334600" cy="238320"/>
            <a:chOff x="5386272" y="1790492"/>
            <a:chExt cx="2334600" cy="23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Pismo odręczne 3">
                  <a:extLst>
                    <a:ext uri="{FF2B5EF4-FFF2-40B4-BE49-F238E27FC236}">
                      <a16:creationId xmlns:a16="http://schemas.microsoft.com/office/drawing/2014/main" id="{053202D5-EC84-41B2-8C57-6C3D1353B494}"/>
                    </a:ext>
                  </a:extLst>
                </p14:cNvPr>
                <p14:cNvContentPartPr/>
                <p14:nvPr/>
              </p14:nvContentPartPr>
              <p14:xfrm>
                <a:off x="5386272" y="1790492"/>
                <a:ext cx="204120" cy="134280"/>
              </p14:xfrm>
            </p:contentPart>
          </mc:Choice>
          <mc:Fallback xmlns="">
            <p:pic>
              <p:nvPicPr>
                <p:cNvPr id="4" name="Pismo odręczne 3">
                  <a:extLst>
                    <a:ext uri="{FF2B5EF4-FFF2-40B4-BE49-F238E27FC236}">
                      <a16:creationId xmlns:a16="http://schemas.microsoft.com/office/drawing/2014/main" id="{053202D5-EC84-41B2-8C57-6C3D1353B49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23272" y="1727492"/>
                  <a:ext cx="3297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Pismo odręczne 4">
                  <a:extLst>
                    <a:ext uri="{FF2B5EF4-FFF2-40B4-BE49-F238E27FC236}">
                      <a16:creationId xmlns:a16="http://schemas.microsoft.com/office/drawing/2014/main" id="{A26C4037-1C79-4F80-80DB-4F4D1BC43104}"/>
                    </a:ext>
                  </a:extLst>
                </p14:cNvPr>
                <p14:cNvContentPartPr/>
                <p14:nvPr/>
              </p14:nvContentPartPr>
              <p14:xfrm>
                <a:off x="6002232" y="1835132"/>
                <a:ext cx="210600" cy="135360"/>
              </p14:xfrm>
            </p:contentPart>
          </mc:Choice>
          <mc:Fallback xmlns="">
            <p:pic>
              <p:nvPicPr>
                <p:cNvPr id="5" name="Pismo odręczne 4">
                  <a:extLst>
                    <a:ext uri="{FF2B5EF4-FFF2-40B4-BE49-F238E27FC236}">
                      <a16:creationId xmlns:a16="http://schemas.microsoft.com/office/drawing/2014/main" id="{A26C4037-1C79-4F80-80DB-4F4D1BC4310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39232" y="1772132"/>
                  <a:ext cx="33624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DC2D5270-1A0B-46A7-B760-4D34B6EBE1BF}"/>
                    </a:ext>
                  </a:extLst>
                </p14:cNvPr>
                <p14:cNvContentPartPr/>
                <p14:nvPr/>
              </p14:nvContentPartPr>
              <p14:xfrm>
                <a:off x="6531792" y="1854932"/>
                <a:ext cx="317520" cy="17388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DC2D5270-1A0B-46A7-B760-4D34B6EBE1B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68863" y="1791932"/>
                  <a:ext cx="443018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Pismo odręczne 7">
                  <a:extLst>
                    <a:ext uri="{FF2B5EF4-FFF2-40B4-BE49-F238E27FC236}">
                      <a16:creationId xmlns:a16="http://schemas.microsoft.com/office/drawing/2014/main" id="{DD95957B-1AA1-4B99-B208-BD692F00FF08}"/>
                    </a:ext>
                  </a:extLst>
                </p14:cNvPr>
                <p14:cNvContentPartPr/>
                <p14:nvPr/>
              </p14:nvContentPartPr>
              <p14:xfrm>
                <a:off x="7056672" y="1820372"/>
                <a:ext cx="664200" cy="103680"/>
              </p14:xfrm>
            </p:contentPart>
          </mc:Choice>
          <mc:Fallback xmlns="">
            <p:pic>
              <p:nvPicPr>
                <p:cNvPr id="8" name="Pismo odręczne 7">
                  <a:extLst>
                    <a:ext uri="{FF2B5EF4-FFF2-40B4-BE49-F238E27FC236}">
                      <a16:creationId xmlns:a16="http://schemas.microsoft.com/office/drawing/2014/main" id="{DD95957B-1AA1-4B99-B208-BD692F00FF0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93638" y="1757372"/>
                  <a:ext cx="789908" cy="22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000F5AFE-2A94-4617-B663-8F2E7D096020}"/>
                  </a:ext>
                </a:extLst>
              </p14:cNvPr>
              <p14:cNvContentPartPr/>
              <p14:nvPr/>
            </p14:nvContentPartPr>
            <p14:xfrm>
              <a:off x="5240832" y="2280812"/>
              <a:ext cx="528840" cy="1944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000F5AFE-2A94-4617-B663-8F2E7D09602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77832" y="2217812"/>
                <a:ext cx="654480" cy="14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upa 12">
            <a:extLst>
              <a:ext uri="{FF2B5EF4-FFF2-40B4-BE49-F238E27FC236}">
                <a16:creationId xmlns:a16="http://schemas.microsoft.com/office/drawing/2014/main" id="{7E8F1057-8DC5-4AA2-B41D-F17D17BAE157}"/>
              </a:ext>
            </a:extLst>
          </p:cNvPr>
          <p:cNvGrpSpPr/>
          <p:nvPr/>
        </p:nvGrpSpPr>
        <p:grpSpPr>
          <a:xfrm>
            <a:off x="5203392" y="3977852"/>
            <a:ext cx="1211400" cy="273960"/>
            <a:chOff x="5203392" y="3977852"/>
            <a:chExt cx="1211400" cy="27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Pismo odręczne 10">
                  <a:extLst>
                    <a:ext uri="{FF2B5EF4-FFF2-40B4-BE49-F238E27FC236}">
                      <a16:creationId xmlns:a16="http://schemas.microsoft.com/office/drawing/2014/main" id="{D2B999DA-A0FD-44A0-9BEE-C735F8D951E8}"/>
                    </a:ext>
                  </a:extLst>
                </p14:cNvPr>
                <p14:cNvContentPartPr/>
                <p14:nvPr/>
              </p14:nvContentPartPr>
              <p14:xfrm>
                <a:off x="5203392" y="3977852"/>
                <a:ext cx="1211400" cy="151560"/>
              </p14:xfrm>
            </p:contentPart>
          </mc:Choice>
          <mc:Fallback xmlns="">
            <p:pic>
              <p:nvPicPr>
                <p:cNvPr id="11" name="Pismo odręczne 10">
                  <a:extLst>
                    <a:ext uri="{FF2B5EF4-FFF2-40B4-BE49-F238E27FC236}">
                      <a16:creationId xmlns:a16="http://schemas.microsoft.com/office/drawing/2014/main" id="{D2B999DA-A0FD-44A0-9BEE-C735F8D951E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140392" y="3914852"/>
                  <a:ext cx="133704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Pismo odręczne 11">
                  <a:extLst>
                    <a:ext uri="{FF2B5EF4-FFF2-40B4-BE49-F238E27FC236}">
                      <a16:creationId xmlns:a16="http://schemas.microsoft.com/office/drawing/2014/main" id="{9798466E-E1AD-47FA-8D93-DAF1D874E854}"/>
                    </a:ext>
                  </a:extLst>
                </p14:cNvPr>
                <p14:cNvContentPartPr/>
                <p14:nvPr/>
              </p14:nvContentPartPr>
              <p14:xfrm>
                <a:off x="5240832" y="4223012"/>
                <a:ext cx="406080" cy="28800"/>
              </p14:xfrm>
            </p:contentPart>
          </mc:Choice>
          <mc:Fallback xmlns="">
            <p:pic>
              <p:nvPicPr>
                <p:cNvPr id="12" name="Pismo odręczne 11">
                  <a:extLst>
                    <a:ext uri="{FF2B5EF4-FFF2-40B4-BE49-F238E27FC236}">
                      <a16:creationId xmlns:a16="http://schemas.microsoft.com/office/drawing/2014/main" id="{9798466E-E1AD-47FA-8D93-DAF1D874E85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77888" y="4160012"/>
                  <a:ext cx="531609" cy="15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48313DBD-6A96-4D92-B933-3275E101A9BC}"/>
                  </a:ext>
                </a:extLst>
              </p14:cNvPr>
              <p14:cNvContentPartPr/>
              <p14:nvPr/>
            </p14:nvContentPartPr>
            <p14:xfrm>
              <a:off x="5212752" y="5136692"/>
              <a:ext cx="1198800" cy="105120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48313DBD-6A96-4D92-B933-3275E101A9B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49733" y="5073692"/>
                <a:ext cx="1324478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E84D44B3-2FA9-469A-8351-0E6CECAA879A}"/>
                  </a:ext>
                </a:extLst>
              </p14:cNvPr>
              <p14:cNvContentPartPr/>
              <p14:nvPr/>
            </p14:nvContentPartPr>
            <p14:xfrm>
              <a:off x="5165592" y="5729612"/>
              <a:ext cx="537480" cy="77400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E84D44B3-2FA9-469A-8351-0E6CECAA879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02592" y="5666612"/>
                <a:ext cx="66312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173813F3-172F-4C5E-87D8-AD87753A06BF}"/>
                  </a:ext>
                </a:extLst>
              </p14:cNvPr>
              <p14:cNvContentPartPr/>
              <p14:nvPr/>
            </p14:nvContentPartPr>
            <p14:xfrm>
              <a:off x="7153512" y="186692"/>
              <a:ext cx="587880" cy="66348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173813F3-172F-4C5E-87D8-AD87753A06B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35872" y="168692"/>
                <a:ext cx="623520" cy="69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4002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0-51-346_com.facebook.orca">
            <a:extLst>
              <a:ext uri="{FF2B5EF4-FFF2-40B4-BE49-F238E27FC236}">
                <a16:creationId xmlns:a16="http://schemas.microsoft.com/office/drawing/2014/main" id="{3D99B2FA-74BD-43A2-AD68-1C55B9D07F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98834924-A453-4789-8412-F0FB6127BA2E}"/>
                  </a:ext>
                </a:extLst>
              </p14:cNvPr>
              <p14:cNvContentPartPr/>
              <p14:nvPr/>
            </p14:nvContentPartPr>
            <p14:xfrm>
              <a:off x="5056872" y="2655932"/>
              <a:ext cx="864360" cy="12564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98834924-A453-4789-8412-F0FB6127BA2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4232" y="2592932"/>
                <a:ext cx="99000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B0F0185E-133F-4441-8C17-25762577C3FC}"/>
                  </a:ext>
                </a:extLst>
              </p14:cNvPr>
              <p14:cNvContentPartPr/>
              <p14:nvPr/>
            </p14:nvContentPartPr>
            <p14:xfrm>
              <a:off x="5115552" y="3100892"/>
              <a:ext cx="974160" cy="8604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B0F0185E-133F-4441-8C17-25762577C3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52912" y="3038252"/>
                <a:ext cx="10998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F578C1E2-14D9-4881-BC32-4681E6B3A64C}"/>
                  </a:ext>
                </a:extLst>
              </p14:cNvPr>
              <p14:cNvContentPartPr/>
              <p14:nvPr/>
            </p14:nvContentPartPr>
            <p14:xfrm>
              <a:off x="5079192" y="3570692"/>
              <a:ext cx="1359360" cy="7992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F578C1E2-14D9-4881-BC32-4681E6B3A6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16192" y="3508052"/>
                <a:ext cx="148500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93C53271-BA6B-4BCF-944F-F679B2AC9565}"/>
                  </a:ext>
                </a:extLst>
              </p14:cNvPr>
              <p14:cNvContentPartPr/>
              <p14:nvPr/>
            </p14:nvContentPartPr>
            <p14:xfrm>
              <a:off x="5122752" y="3949412"/>
              <a:ext cx="448560" cy="8748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93C53271-BA6B-4BCF-944F-F679B2AC956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59752" y="3886412"/>
                <a:ext cx="574200" cy="21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4275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1-59-019_com.facebook.orca">
            <a:extLst>
              <a:ext uri="{FF2B5EF4-FFF2-40B4-BE49-F238E27FC236}">
                <a16:creationId xmlns:a16="http://schemas.microsoft.com/office/drawing/2014/main" id="{30D98C1A-4CD9-4E14-9452-AEEA0AB4B2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2A53245B-A6F8-4007-B0D9-30B5A367650D}"/>
                  </a:ext>
                </a:extLst>
              </p14:cNvPr>
              <p14:cNvContentPartPr/>
              <p14:nvPr/>
            </p14:nvContentPartPr>
            <p14:xfrm>
              <a:off x="5372952" y="338972"/>
              <a:ext cx="358560" cy="12024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2A53245B-A6F8-4007-B0D9-30B5A36765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0312" y="275972"/>
                <a:ext cx="484200" cy="24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4769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2-16-114_com.facebook.orca">
            <a:extLst>
              <a:ext uri="{FF2B5EF4-FFF2-40B4-BE49-F238E27FC236}">
                <a16:creationId xmlns:a16="http://schemas.microsoft.com/office/drawing/2014/main" id="{78390076-6578-4983-9ADE-F1BD44F297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FEB0745A-853E-4C2E-A8A2-E78B0A95E0CF}"/>
                  </a:ext>
                </a:extLst>
              </p14:cNvPr>
              <p14:cNvContentPartPr/>
              <p14:nvPr/>
            </p14:nvContentPartPr>
            <p14:xfrm>
              <a:off x="5007552" y="1855652"/>
              <a:ext cx="2052720" cy="9792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FEB0745A-853E-4C2E-A8A2-E78B0A95E0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44912" y="1793012"/>
                <a:ext cx="2178360" cy="22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3018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2-27-081_com.facebook.orca">
            <a:extLst>
              <a:ext uri="{FF2B5EF4-FFF2-40B4-BE49-F238E27FC236}">
                <a16:creationId xmlns:a16="http://schemas.microsoft.com/office/drawing/2014/main" id="{60B3AA07-BB33-417D-A62E-032B5A2EFE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B51469D-EF17-4253-9380-77B95FF8DAB3}"/>
                  </a:ext>
                </a:extLst>
              </p14:cNvPr>
              <p14:cNvContentPartPr/>
              <p14:nvPr/>
            </p14:nvContentPartPr>
            <p14:xfrm>
              <a:off x="4637832" y="2713892"/>
              <a:ext cx="1394280" cy="6768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B51469D-EF17-4253-9380-77B95FF8DA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8832" y="2705252"/>
                <a:ext cx="141192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6D87FFD6-08CA-4B5C-ADE1-6855F4237B78}"/>
                  </a:ext>
                </a:extLst>
              </p14:cNvPr>
              <p14:cNvContentPartPr/>
              <p14:nvPr/>
            </p14:nvContentPartPr>
            <p14:xfrm>
              <a:off x="4562232" y="3083612"/>
              <a:ext cx="1365840" cy="8496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6D87FFD6-08CA-4B5C-ADE1-6855F4237B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3232" y="3074972"/>
                <a:ext cx="138348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86FAABE1-5DA8-4EB3-BC3A-4BBBD60179EC}"/>
                  </a:ext>
                </a:extLst>
              </p14:cNvPr>
              <p14:cNvContentPartPr/>
              <p14:nvPr/>
            </p14:nvContentPartPr>
            <p14:xfrm>
              <a:off x="4571592" y="3826652"/>
              <a:ext cx="2321640" cy="19908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86FAABE1-5DA8-4EB3-BC3A-4BBBD60179E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62592" y="3818012"/>
                <a:ext cx="233928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8F05D1D7-866A-444A-A5D3-7D570CBDA5E0}"/>
                  </a:ext>
                </a:extLst>
              </p14:cNvPr>
              <p14:cNvContentPartPr/>
              <p14:nvPr/>
            </p14:nvContentPartPr>
            <p14:xfrm>
              <a:off x="4477632" y="4507052"/>
              <a:ext cx="1196280" cy="26388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8F05D1D7-866A-444A-A5D3-7D570CBDA5E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68632" y="4498412"/>
                <a:ext cx="121392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C44FEB35-BE9D-4287-8E68-EA0E47D0E969}"/>
                  </a:ext>
                </a:extLst>
              </p14:cNvPr>
              <p14:cNvContentPartPr/>
              <p14:nvPr/>
            </p14:nvContentPartPr>
            <p14:xfrm>
              <a:off x="4486992" y="5834732"/>
              <a:ext cx="593640" cy="10584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C44FEB35-BE9D-4287-8E68-EA0E47D0E96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77992" y="5825732"/>
                <a:ext cx="6112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819CA1D4-25CB-4B7C-911E-0084871BA34B}"/>
                  </a:ext>
                </a:extLst>
              </p14:cNvPr>
              <p14:cNvContentPartPr/>
              <p14:nvPr/>
            </p14:nvContentPartPr>
            <p14:xfrm>
              <a:off x="4486992" y="5438732"/>
              <a:ext cx="1324800" cy="23724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819CA1D4-25CB-4B7C-911E-0084871BA34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77992" y="5430092"/>
                <a:ext cx="1342440" cy="25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3387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O czym dziś porozmawiamy?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Co to są komunikatory? Zalety używania komunikatorów.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Rodzaje komunikatorów. Najpopularniejsze komunikatory na świecie.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Zasady logowania się do komunikatorów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Facebook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messenger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Whatsapp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Inne przykłady komunikatorów</a:t>
            </a:r>
          </a:p>
          <a:p>
            <a:pPr marL="0" indent="0" algn="ctr">
              <a:buNone/>
            </a:pP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44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2-33-041_com.facebook.orca">
            <a:extLst>
              <a:ext uri="{FF2B5EF4-FFF2-40B4-BE49-F238E27FC236}">
                <a16:creationId xmlns:a16="http://schemas.microsoft.com/office/drawing/2014/main" id="{D8DCD792-C363-4ED0-BCB8-90F4850D5C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0072B5A0-473A-44B4-95E1-33570267F745}"/>
                  </a:ext>
                </a:extLst>
              </p14:cNvPr>
              <p14:cNvContentPartPr/>
              <p14:nvPr/>
            </p14:nvContentPartPr>
            <p14:xfrm>
              <a:off x="5159112" y="980132"/>
              <a:ext cx="1882440" cy="13248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0072B5A0-473A-44B4-95E1-33570267F7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96472" y="917492"/>
                <a:ext cx="2008080" cy="25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910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2-39-589_com.facebook.orca">
            <a:extLst>
              <a:ext uri="{FF2B5EF4-FFF2-40B4-BE49-F238E27FC236}">
                <a16:creationId xmlns:a16="http://schemas.microsoft.com/office/drawing/2014/main" id="{96C4344F-D96C-468F-8267-4A394ED8E0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B3825AF3-30C7-4F82-BAEC-22648CAAFB88}"/>
                  </a:ext>
                </a:extLst>
              </p14:cNvPr>
              <p14:cNvContentPartPr/>
              <p14:nvPr/>
            </p14:nvContentPartPr>
            <p14:xfrm>
              <a:off x="5291232" y="367412"/>
              <a:ext cx="345600" cy="5724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B3825AF3-30C7-4F82-BAEC-22648CAAFB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28592" y="304412"/>
                <a:ext cx="47124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3D1E822C-F2D5-4876-A2F9-B4994E75B7E2}"/>
                  </a:ext>
                </a:extLst>
              </p14:cNvPr>
              <p14:cNvContentPartPr/>
              <p14:nvPr/>
            </p14:nvContentPartPr>
            <p14:xfrm>
              <a:off x="6352512" y="271652"/>
              <a:ext cx="445680" cy="40860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3D1E822C-F2D5-4876-A2F9-B4994E75B7E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34872" y="254012"/>
                <a:ext cx="481320" cy="44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4ACB8B01-7041-46FA-BA9A-F46C4A67BEB8}"/>
                  </a:ext>
                </a:extLst>
              </p14:cNvPr>
              <p14:cNvContentPartPr/>
              <p14:nvPr/>
            </p14:nvContentPartPr>
            <p14:xfrm>
              <a:off x="6841392" y="273092"/>
              <a:ext cx="343080" cy="38916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4ACB8B01-7041-46FA-BA9A-F46C4A67BEB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23752" y="255092"/>
                <a:ext cx="378720" cy="42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47738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2-56-469_com.facebook.orca">
            <a:extLst>
              <a:ext uri="{FF2B5EF4-FFF2-40B4-BE49-F238E27FC236}">
                <a16:creationId xmlns:a16="http://schemas.microsoft.com/office/drawing/2014/main" id="{E3CE4128-5310-4CF8-A15B-B13331F442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71933758-4CD8-4B89-B6EC-B0E36EADD3A0}"/>
                  </a:ext>
                </a:extLst>
              </p14:cNvPr>
              <p14:cNvContentPartPr/>
              <p14:nvPr/>
            </p14:nvContentPartPr>
            <p14:xfrm>
              <a:off x="5269992" y="404852"/>
              <a:ext cx="452160" cy="2484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71933758-4CD8-4B89-B6EC-B0E36EADD3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07352" y="341852"/>
                <a:ext cx="5778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440EF97A-BDF7-4F51-8146-D06F709B22B8}"/>
                  </a:ext>
                </a:extLst>
              </p14:cNvPr>
              <p14:cNvContentPartPr/>
              <p14:nvPr/>
            </p14:nvContentPartPr>
            <p14:xfrm>
              <a:off x="6446112" y="6069812"/>
              <a:ext cx="446760" cy="40752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440EF97A-BDF7-4F51-8146-D06F709B22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8112" y="6052172"/>
                <a:ext cx="482400" cy="44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upa 7">
            <a:extLst>
              <a:ext uri="{FF2B5EF4-FFF2-40B4-BE49-F238E27FC236}">
                <a16:creationId xmlns:a16="http://schemas.microsoft.com/office/drawing/2014/main" id="{8C2F5F70-5BC1-448F-BF39-652397C79129}"/>
              </a:ext>
            </a:extLst>
          </p:cNvPr>
          <p:cNvGrpSpPr/>
          <p:nvPr/>
        </p:nvGrpSpPr>
        <p:grpSpPr>
          <a:xfrm>
            <a:off x="4900992" y="2638652"/>
            <a:ext cx="926280" cy="446040"/>
            <a:chOff x="4900992" y="2638652"/>
            <a:chExt cx="926280" cy="44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Pismo odręczne 4">
                  <a:extLst>
                    <a:ext uri="{FF2B5EF4-FFF2-40B4-BE49-F238E27FC236}">
                      <a16:creationId xmlns:a16="http://schemas.microsoft.com/office/drawing/2014/main" id="{D07B3FE6-8542-4539-8B76-63F190484FB2}"/>
                    </a:ext>
                  </a:extLst>
                </p14:cNvPr>
                <p14:cNvContentPartPr/>
                <p14:nvPr/>
              </p14:nvContentPartPr>
              <p14:xfrm>
                <a:off x="4900992" y="2693012"/>
                <a:ext cx="304560" cy="391680"/>
              </p14:xfrm>
            </p:contentPart>
          </mc:Choice>
          <mc:Fallback xmlns="">
            <p:pic>
              <p:nvPicPr>
                <p:cNvPr id="5" name="Pismo odręczne 4">
                  <a:extLst>
                    <a:ext uri="{FF2B5EF4-FFF2-40B4-BE49-F238E27FC236}">
                      <a16:creationId xmlns:a16="http://schemas.microsoft.com/office/drawing/2014/main" id="{D07B3FE6-8542-4539-8B76-63F190484FB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82992" y="2675372"/>
                  <a:ext cx="34020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A00A9042-7E9E-41A4-B6C2-713FB619B4A1}"/>
                    </a:ext>
                  </a:extLst>
                </p14:cNvPr>
                <p14:cNvContentPartPr/>
                <p14:nvPr/>
              </p14:nvContentPartPr>
              <p14:xfrm>
                <a:off x="5220672" y="2666372"/>
                <a:ext cx="313560" cy="37908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A00A9042-7E9E-41A4-B6C2-713FB619B4A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02672" y="2648732"/>
                  <a:ext cx="34920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Pismo odręczne 6">
                  <a:extLst>
                    <a:ext uri="{FF2B5EF4-FFF2-40B4-BE49-F238E27FC236}">
                      <a16:creationId xmlns:a16="http://schemas.microsoft.com/office/drawing/2014/main" id="{3794964B-9E8B-40ED-9392-4D9362CF1A52}"/>
                    </a:ext>
                  </a:extLst>
                </p14:cNvPr>
                <p14:cNvContentPartPr/>
                <p14:nvPr/>
              </p14:nvContentPartPr>
              <p14:xfrm>
                <a:off x="5579952" y="2638652"/>
                <a:ext cx="247320" cy="397800"/>
              </p14:xfrm>
            </p:contentPart>
          </mc:Choice>
          <mc:Fallback xmlns="">
            <p:pic>
              <p:nvPicPr>
                <p:cNvPr id="7" name="Pismo odręczne 6">
                  <a:extLst>
                    <a:ext uri="{FF2B5EF4-FFF2-40B4-BE49-F238E27FC236}">
                      <a16:creationId xmlns:a16="http://schemas.microsoft.com/office/drawing/2014/main" id="{3794964B-9E8B-40ED-9392-4D9362CF1A5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61952" y="2620652"/>
                  <a:ext cx="282960" cy="433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55638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3-04-759_com.facebook.orca">
            <a:extLst>
              <a:ext uri="{FF2B5EF4-FFF2-40B4-BE49-F238E27FC236}">
                <a16:creationId xmlns:a16="http://schemas.microsoft.com/office/drawing/2014/main" id="{5C665DE3-1838-4AC0-8880-E4E40946A4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D1CFCDBB-16AC-432D-8DB7-C4BB0D2625BD}"/>
                  </a:ext>
                </a:extLst>
              </p14:cNvPr>
              <p14:cNvContentPartPr/>
              <p14:nvPr/>
            </p14:nvContentPartPr>
            <p14:xfrm>
              <a:off x="5438472" y="433292"/>
              <a:ext cx="18900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D1CFCDBB-16AC-432D-8DB7-C4BB0D2625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5832" y="370652"/>
                <a:ext cx="3146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31B42C94-633A-40A7-AA03-0BA73172A397}"/>
                  </a:ext>
                </a:extLst>
              </p14:cNvPr>
              <p14:cNvContentPartPr/>
              <p14:nvPr/>
            </p14:nvContentPartPr>
            <p14:xfrm>
              <a:off x="7228752" y="4081172"/>
              <a:ext cx="539640" cy="49212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31B42C94-633A-40A7-AA03-0BA73172A39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20112" y="4072532"/>
                <a:ext cx="557280" cy="50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7229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3-11-585_com.facebook.orca">
            <a:extLst>
              <a:ext uri="{FF2B5EF4-FFF2-40B4-BE49-F238E27FC236}">
                <a16:creationId xmlns:a16="http://schemas.microsoft.com/office/drawing/2014/main" id="{69C15D0D-547B-42E6-A28C-9DEFD66ED5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D438FF54-1394-4AF7-8A11-9A628716048C}"/>
                  </a:ext>
                </a:extLst>
              </p14:cNvPr>
              <p14:cNvContentPartPr/>
              <p14:nvPr/>
            </p14:nvContentPartPr>
            <p14:xfrm>
              <a:off x="5341272" y="365612"/>
              <a:ext cx="352440" cy="6840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D438FF54-1394-4AF7-8A11-9A62871604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8272" y="302972"/>
                <a:ext cx="47808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C8B852A8-ABB5-4253-96E4-CE87417943E0}"/>
                  </a:ext>
                </a:extLst>
              </p14:cNvPr>
              <p14:cNvContentPartPr/>
              <p14:nvPr/>
            </p14:nvContentPartPr>
            <p14:xfrm>
              <a:off x="5465112" y="6002852"/>
              <a:ext cx="474120" cy="52200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C8B852A8-ABB5-4253-96E4-CE87417943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56112" y="5994212"/>
                <a:ext cx="491760" cy="53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7662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3-26-041_com.facebook.orca">
            <a:extLst>
              <a:ext uri="{FF2B5EF4-FFF2-40B4-BE49-F238E27FC236}">
                <a16:creationId xmlns:a16="http://schemas.microsoft.com/office/drawing/2014/main" id="{D9037129-E4B2-4CEA-9D36-051D886B0C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29F59C83-2CBB-40D4-A1AF-A1ADA23E17EE}"/>
                  </a:ext>
                </a:extLst>
              </p14:cNvPr>
              <p14:cNvContentPartPr/>
              <p14:nvPr/>
            </p14:nvContentPartPr>
            <p14:xfrm>
              <a:off x="5457552" y="432212"/>
              <a:ext cx="264600" cy="201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29F59C83-2CBB-40D4-A1AF-A1ADA23E17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4552" y="369572"/>
                <a:ext cx="390240" cy="14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6332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22-50-841_com.facebook.orca">
            <a:extLst>
              <a:ext uri="{FF2B5EF4-FFF2-40B4-BE49-F238E27FC236}">
                <a16:creationId xmlns:a16="http://schemas.microsoft.com/office/drawing/2014/main" id="{D54A26E9-57EB-4454-94F2-90CF7AE7AF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422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23-17-150_com.facebook.orca">
            <a:extLst>
              <a:ext uri="{FF2B5EF4-FFF2-40B4-BE49-F238E27FC236}">
                <a16:creationId xmlns:a16="http://schemas.microsoft.com/office/drawing/2014/main" id="{98651725-F874-49AF-B2D4-2BEB166E8D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065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23-25-608_com.facebook.orca">
            <a:extLst>
              <a:ext uri="{FF2B5EF4-FFF2-40B4-BE49-F238E27FC236}">
                <a16:creationId xmlns:a16="http://schemas.microsoft.com/office/drawing/2014/main" id="{87117A27-2407-4C0D-BD81-10B20CA02A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1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Podsumowanie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Co to jest Messenger?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 się do niego zalogować?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 utworzyć czat? Wysłać zdjęcie, notatkę głosową?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 przeprowadzić rozmowę wideo?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 utworzyć grupę?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 zablokować niechcianą osobę?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75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Co to są komunikatory?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Są to programy pozwalające na przesyłanie między dwoma lub większą ilością użytkowników natychmiastowych komunikatów tekstowych, dźwiękowych, video oraz innych multimediów i plików. Do ich prawidłowego działania niezbędny jest dostęp do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internetu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.</a:t>
            </a:r>
          </a:p>
          <a:p>
            <a:pPr marL="0" indent="0" algn="ctr">
              <a:buNone/>
            </a:pP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400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Whatsapp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BDF0068-1650-4240-98D9-89087B7B8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949" y="3183337"/>
            <a:ext cx="21145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656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4-57-751_com.android.vending">
            <a:extLst>
              <a:ext uri="{FF2B5EF4-FFF2-40B4-BE49-F238E27FC236}">
                <a16:creationId xmlns:a16="http://schemas.microsoft.com/office/drawing/2014/main" id="{269FAB77-1450-43EE-9613-5D1EDE70B4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065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5-02-598_com.android.vending">
            <a:extLst>
              <a:ext uri="{FF2B5EF4-FFF2-40B4-BE49-F238E27FC236}">
                <a16:creationId xmlns:a16="http://schemas.microsoft.com/office/drawing/2014/main" id="{68A33C44-BCBA-4E67-BEA0-5BAD571A09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01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4-41-319_com.whatsapp">
            <a:extLst>
              <a:ext uri="{FF2B5EF4-FFF2-40B4-BE49-F238E27FC236}">
                <a16:creationId xmlns:a16="http://schemas.microsoft.com/office/drawing/2014/main" id="{8BD54778-1DE9-4D83-B56D-09099E83D4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A6C56A76-7306-4F5D-ABB1-75EDE5355B85}"/>
                  </a:ext>
                </a:extLst>
              </p14:cNvPr>
              <p14:cNvContentPartPr/>
              <p14:nvPr/>
            </p14:nvContentPartPr>
            <p14:xfrm>
              <a:off x="5221392" y="1347692"/>
              <a:ext cx="594720" cy="291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A6C56A76-7306-4F5D-ABB1-75EDE5355B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8752" y="1284692"/>
                <a:ext cx="72036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BA3DE093-C2E9-47F4-8D33-742923D057CD}"/>
                  </a:ext>
                </a:extLst>
              </p14:cNvPr>
              <p14:cNvContentPartPr/>
              <p14:nvPr/>
            </p14:nvContentPartPr>
            <p14:xfrm>
              <a:off x="5222112" y="2582492"/>
              <a:ext cx="1065600" cy="5760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BA3DE093-C2E9-47F4-8D33-742923D057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9472" y="2519852"/>
                <a:ext cx="119124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296E2EB0-31CC-4575-8CB3-F16A91325294}"/>
                  </a:ext>
                </a:extLst>
              </p14:cNvPr>
              <p14:cNvContentPartPr/>
              <p14:nvPr/>
            </p14:nvContentPartPr>
            <p14:xfrm>
              <a:off x="5240472" y="3166772"/>
              <a:ext cx="839520" cy="6804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296E2EB0-31CC-4575-8CB3-F16A9132529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77832" y="3104132"/>
                <a:ext cx="96516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CC95B90A-73E1-410E-B25E-C48C9002025F}"/>
                  </a:ext>
                </a:extLst>
              </p14:cNvPr>
              <p14:cNvContentPartPr/>
              <p14:nvPr/>
            </p14:nvContentPartPr>
            <p14:xfrm>
              <a:off x="5200872" y="3808292"/>
              <a:ext cx="1519920" cy="7596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CC95B90A-73E1-410E-B25E-C48C90020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38232" y="3745292"/>
                <a:ext cx="164556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554C26C5-484F-4705-B5EE-72A0B033440F}"/>
                  </a:ext>
                </a:extLst>
              </p14:cNvPr>
              <p14:cNvContentPartPr/>
              <p14:nvPr/>
            </p14:nvContentPartPr>
            <p14:xfrm>
              <a:off x="5183952" y="4449092"/>
              <a:ext cx="773640" cy="1980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554C26C5-484F-4705-B5EE-72A0B033440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21312" y="4386452"/>
                <a:ext cx="8992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F3CBE6BE-D665-4367-91AF-15DB7CCD0C9A}"/>
                  </a:ext>
                </a:extLst>
              </p14:cNvPr>
              <p14:cNvContentPartPr/>
              <p14:nvPr/>
            </p14:nvContentPartPr>
            <p14:xfrm>
              <a:off x="5240472" y="5645732"/>
              <a:ext cx="745200" cy="3852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F3CBE6BE-D665-4367-91AF-15DB7CCD0C9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77832" y="5583092"/>
                <a:ext cx="8708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E7B42D4E-86DE-4BF0-84E1-ABAECB17A1D6}"/>
                  </a:ext>
                </a:extLst>
              </p14:cNvPr>
              <p14:cNvContentPartPr/>
              <p14:nvPr/>
            </p14:nvContentPartPr>
            <p14:xfrm>
              <a:off x="5240472" y="6259172"/>
              <a:ext cx="688680" cy="36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E7B42D4E-86DE-4BF0-84E1-ABAECB17A1D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77832" y="6196172"/>
                <a:ext cx="81432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D14D55C1-4625-4B43-918C-12BBE4A294E3}"/>
                  </a:ext>
                </a:extLst>
              </p14:cNvPr>
              <p14:cNvContentPartPr/>
              <p14:nvPr/>
            </p14:nvContentPartPr>
            <p14:xfrm>
              <a:off x="6918072" y="290732"/>
              <a:ext cx="398160" cy="416880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D14D55C1-4625-4B43-918C-12BBE4A294E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09432" y="282092"/>
                <a:ext cx="41580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351DE81E-E3F4-48FF-9F0E-9CDFA7836D78}"/>
                  </a:ext>
                </a:extLst>
              </p14:cNvPr>
              <p14:cNvContentPartPr/>
              <p14:nvPr/>
            </p14:nvContentPartPr>
            <p14:xfrm>
              <a:off x="7361592" y="268052"/>
              <a:ext cx="322200" cy="39312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351DE81E-E3F4-48FF-9F0E-9CDFA7836D7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52952" y="259052"/>
                <a:ext cx="33984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845C30F6-CADC-407C-B7F3-9D9F37069F8E}"/>
                  </a:ext>
                </a:extLst>
              </p14:cNvPr>
              <p14:cNvContentPartPr/>
              <p14:nvPr/>
            </p14:nvContentPartPr>
            <p14:xfrm>
              <a:off x="6888552" y="5709452"/>
              <a:ext cx="862200" cy="65448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845C30F6-CADC-407C-B7F3-9D9F37069F8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79912" y="5700452"/>
                <a:ext cx="879840" cy="67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99165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7-22-393_com.whatsapp">
            <a:extLst>
              <a:ext uri="{FF2B5EF4-FFF2-40B4-BE49-F238E27FC236}">
                <a16:creationId xmlns:a16="http://schemas.microsoft.com/office/drawing/2014/main" id="{D3BC69CE-33A4-465E-85DB-3B36572E8C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E5B08328-BEBF-411A-A090-416437856E8E}"/>
                  </a:ext>
                </a:extLst>
              </p14:cNvPr>
              <p14:cNvContentPartPr/>
              <p14:nvPr/>
            </p14:nvContentPartPr>
            <p14:xfrm>
              <a:off x="5204832" y="1753052"/>
              <a:ext cx="608040" cy="759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E5B08328-BEBF-411A-A090-416437856E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41832" y="1690052"/>
                <a:ext cx="73368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C8AEE5EE-B6A3-4C40-8D64-3650FFBE9D1B}"/>
                  </a:ext>
                </a:extLst>
              </p14:cNvPr>
              <p14:cNvContentPartPr/>
              <p14:nvPr/>
            </p14:nvContentPartPr>
            <p14:xfrm>
              <a:off x="5189712" y="3043652"/>
              <a:ext cx="1145160" cy="3024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C8AEE5EE-B6A3-4C40-8D64-3650FFBE9D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27072" y="2981012"/>
                <a:ext cx="127080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5314A2FC-C1BB-4FEB-81C5-EB6A2E9F0FC9}"/>
                  </a:ext>
                </a:extLst>
              </p14:cNvPr>
              <p14:cNvContentPartPr/>
              <p14:nvPr/>
            </p14:nvContentPartPr>
            <p14:xfrm>
              <a:off x="5193312" y="3648092"/>
              <a:ext cx="1009440" cy="6732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5314A2FC-C1BB-4FEB-81C5-EB6A2E9F0FC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30312" y="3585092"/>
                <a:ext cx="1135080" cy="19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15270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7-35-929_com.whatsapp">
            <a:extLst>
              <a:ext uri="{FF2B5EF4-FFF2-40B4-BE49-F238E27FC236}">
                <a16:creationId xmlns:a16="http://schemas.microsoft.com/office/drawing/2014/main" id="{E5BC5D51-F08F-487E-9C2E-F6D62754A0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884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7-43-366_com.whatsapp">
            <a:extLst>
              <a:ext uri="{FF2B5EF4-FFF2-40B4-BE49-F238E27FC236}">
                <a16:creationId xmlns:a16="http://schemas.microsoft.com/office/drawing/2014/main" id="{6DA5D30C-756B-4705-9B54-CF80AD98F9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BBD2F3AA-715A-4FA6-81D3-D58DFCF817A1}"/>
                  </a:ext>
                </a:extLst>
              </p14:cNvPr>
              <p14:cNvContentPartPr/>
              <p14:nvPr/>
            </p14:nvContentPartPr>
            <p14:xfrm>
              <a:off x="5203032" y="1394852"/>
              <a:ext cx="56628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BBD2F3AA-715A-4FA6-81D3-D58DFCF817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40032" y="1331852"/>
                <a:ext cx="69192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AC4E53DF-476B-423F-BE1B-D4A86678906A}"/>
                  </a:ext>
                </a:extLst>
              </p14:cNvPr>
              <p14:cNvContentPartPr/>
              <p14:nvPr/>
            </p14:nvContentPartPr>
            <p14:xfrm>
              <a:off x="5250192" y="2620652"/>
              <a:ext cx="1009080" cy="36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AC4E53DF-476B-423F-BE1B-D4A86678906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7192" y="2557652"/>
                <a:ext cx="113472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5D925281-8999-4E4E-8486-D8AD5EDB968D}"/>
                  </a:ext>
                </a:extLst>
              </p14:cNvPr>
              <p14:cNvContentPartPr/>
              <p14:nvPr/>
            </p14:nvContentPartPr>
            <p14:xfrm>
              <a:off x="5221752" y="3214292"/>
              <a:ext cx="896400" cy="36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5D925281-8999-4E4E-8486-D8AD5EDB96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59112" y="3151292"/>
                <a:ext cx="10220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59A14EB2-0BE0-4C70-A610-E7A16D2C265D}"/>
                  </a:ext>
                </a:extLst>
              </p14:cNvPr>
              <p14:cNvContentPartPr/>
              <p14:nvPr/>
            </p14:nvContentPartPr>
            <p14:xfrm>
              <a:off x="5222112" y="3797852"/>
              <a:ext cx="1555560" cy="11484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59A14EB2-0BE0-4C70-A610-E7A16D2C265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59112" y="3734852"/>
                <a:ext cx="16812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418BFEC6-B3F8-4E47-B47B-F784F603F72A}"/>
                  </a:ext>
                </a:extLst>
              </p14:cNvPr>
              <p14:cNvContentPartPr/>
              <p14:nvPr/>
            </p14:nvContentPartPr>
            <p14:xfrm>
              <a:off x="5221752" y="4430372"/>
              <a:ext cx="792360" cy="3816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418BFEC6-B3F8-4E47-B47B-F784F603F72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59112" y="4367732"/>
                <a:ext cx="91800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E203547C-6DF4-4D9F-90A7-976A4E7B3298}"/>
                  </a:ext>
                </a:extLst>
              </p14:cNvPr>
              <p14:cNvContentPartPr/>
              <p14:nvPr/>
            </p14:nvContentPartPr>
            <p14:xfrm>
              <a:off x="5176392" y="5664812"/>
              <a:ext cx="865800" cy="3924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E203547C-6DF4-4D9F-90A7-976A4E7B329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13752" y="5602172"/>
                <a:ext cx="99144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F21DA870-089A-48CD-ADD8-CC2A196FDA4F}"/>
                  </a:ext>
                </a:extLst>
              </p14:cNvPr>
              <p14:cNvContentPartPr/>
              <p14:nvPr/>
            </p14:nvContentPartPr>
            <p14:xfrm>
              <a:off x="5212392" y="6249812"/>
              <a:ext cx="745200" cy="36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F21DA870-089A-48CD-ADD8-CC2A196FDA4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9752" y="6186812"/>
                <a:ext cx="8708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8E362825-7A8A-40AA-9EA3-29D570989898}"/>
                  </a:ext>
                </a:extLst>
              </p14:cNvPr>
              <p14:cNvContentPartPr/>
              <p14:nvPr/>
            </p14:nvContentPartPr>
            <p14:xfrm>
              <a:off x="6184752" y="2073452"/>
              <a:ext cx="734760" cy="3960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8E362825-7A8A-40AA-9EA3-29D57098989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94752" y="1893812"/>
                <a:ext cx="914400" cy="39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94985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8-25-664_com.whatsapp">
            <a:extLst>
              <a:ext uri="{FF2B5EF4-FFF2-40B4-BE49-F238E27FC236}">
                <a16:creationId xmlns:a16="http://schemas.microsoft.com/office/drawing/2014/main" id="{04D5FC1A-1343-4A6A-A409-B86FC014B4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EB9DF8E7-F7FA-4188-8365-361D0F31AD33}"/>
                  </a:ext>
                </a:extLst>
              </p14:cNvPr>
              <p14:cNvContentPartPr/>
              <p14:nvPr/>
            </p14:nvContentPartPr>
            <p14:xfrm>
              <a:off x="5138232" y="1818932"/>
              <a:ext cx="725040" cy="3924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EB9DF8E7-F7FA-4188-8365-361D0F31AD3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8592" y="1638932"/>
                <a:ext cx="90468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8F0F56DF-6F4A-4D30-BDCE-6ED65E595651}"/>
                  </a:ext>
                </a:extLst>
              </p14:cNvPr>
              <p14:cNvContentPartPr/>
              <p14:nvPr/>
            </p14:nvContentPartPr>
            <p14:xfrm>
              <a:off x="5166672" y="2388092"/>
              <a:ext cx="423360" cy="648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8F0F56DF-6F4A-4D30-BDCE-6ED65E5956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76672" y="2208452"/>
                <a:ext cx="603000" cy="36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3946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8-29-788_com.whatsapp">
            <a:extLst>
              <a:ext uri="{FF2B5EF4-FFF2-40B4-BE49-F238E27FC236}">
                <a16:creationId xmlns:a16="http://schemas.microsoft.com/office/drawing/2014/main" id="{8B465DBC-3B3C-4FF3-9FF3-71894E680F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4DE676A7-B157-4014-AC95-506CA4079381}"/>
                  </a:ext>
                </a:extLst>
              </p14:cNvPr>
              <p14:cNvContentPartPr/>
              <p14:nvPr/>
            </p14:nvContentPartPr>
            <p14:xfrm>
              <a:off x="5091072" y="981932"/>
              <a:ext cx="744120" cy="2664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4DE676A7-B157-4014-AC95-506CA40793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01432" y="802292"/>
                <a:ext cx="92376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588B4023-8470-4F37-8081-42507D5813BD}"/>
                  </a:ext>
                </a:extLst>
              </p14:cNvPr>
              <p14:cNvContentPartPr/>
              <p14:nvPr/>
            </p14:nvContentPartPr>
            <p14:xfrm>
              <a:off x="5138232" y="1912532"/>
              <a:ext cx="1309680" cy="7632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588B4023-8470-4F37-8081-42507D5813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48592" y="1732892"/>
                <a:ext cx="1489320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FD814151-96AC-4E79-AB4B-C0DBF75B173D}"/>
                  </a:ext>
                </a:extLst>
              </p14:cNvPr>
              <p14:cNvContentPartPr/>
              <p14:nvPr/>
            </p14:nvContentPartPr>
            <p14:xfrm>
              <a:off x="5119512" y="1488452"/>
              <a:ext cx="979560" cy="1044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FD814151-96AC-4E79-AB4B-C0DBF75B173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29512" y="1308452"/>
                <a:ext cx="1159200" cy="37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29920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8-45-317_com.whatsapp">
            <a:extLst>
              <a:ext uri="{FF2B5EF4-FFF2-40B4-BE49-F238E27FC236}">
                <a16:creationId xmlns:a16="http://schemas.microsoft.com/office/drawing/2014/main" id="{1DB01EF7-5A95-4B0E-A1C6-7FCA0C4C7B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33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096893" cy="42564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Najważniejsze zalety komunikatorów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„bezpłatne” połączenia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rozbudowane możliwości wyboru kanału komunikacji (tekst, dźwięk, wideo, grafika np. gif-y)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możliwość przesyłania plików, lokalizacji, notatek głosowych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możliwość interakcji np. gier, filtrów, zmiany tła.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możliwość blokowania, wyciszania, dopasowania do potrzeb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086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8-54-512_com.whatsapp">
            <a:extLst>
              <a:ext uri="{FF2B5EF4-FFF2-40B4-BE49-F238E27FC236}">
                <a16:creationId xmlns:a16="http://schemas.microsoft.com/office/drawing/2014/main" id="{13823BD7-2EAA-46DD-8950-53A5E71D8C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048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9-01-761_com.whatsapp">
            <a:extLst>
              <a:ext uri="{FF2B5EF4-FFF2-40B4-BE49-F238E27FC236}">
                <a16:creationId xmlns:a16="http://schemas.microsoft.com/office/drawing/2014/main" id="{1B356702-6441-4AEA-AE22-EFB513557E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820BD72F-4205-4880-A9D9-6B36502A2D3F}"/>
                  </a:ext>
                </a:extLst>
              </p14:cNvPr>
              <p14:cNvContentPartPr/>
              <p14:nvPr/>
            </p14:nvContentPartPr>
            <p14:xfrm>
              <a:off x="5137152" y="3299252"/>
              <a:ext cx="1149480" cy="5508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820BD72F-4205-4880-A9D9-6B36502A2D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7152" y="3119252"/>
                <a:ext cx="1329120" cy="41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08482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9-30-906_com.whatsapp">
            <a:extLst>
              <a:ext uri="{FF2B5EF4-FFF2-40B4-BE49-F238E27FC236}">
                <a16:creationId xmlns:a16="http://schemas.microsoft.com/office/drawing/2014/main" id="{2B666325-D208-44C8-8EEE-33F9CA0DF6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62DED049-BB92-4450-B142-D417F8CABFED}"/>
              </a:ext>
            </a:extLst>
          </p:cNvPr>
          <p:cNvGrpSpPr/>
          <p:nvPr/>
        </p:nvGrpSpPr>
        <p:grpSpPr>
          <a:xfrm>
            <a:off x="6492912" y="281372"/>
            <a:ext cx="1154520" cy="390240"/>
            <a:chOff x="6492912" y="281372"/>
            <a:chExt cx="1154520" cy="39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Pismo odręczne 3">
                  <a:extLst>
                    <a:ext uri="{FF2B5EF4-FFF2-40B4-BE49-F238E27FC236}">
                      <a16:creationId xmlns:a16="http://schemas.microsoft.com/office/drawing/2014/main" id="{114F0CDA-7C99-42F4-84BF-E382D8EFB965}"/>
                    </a:ext>
                  </a:extLst>
                </p14:cNvPr>
                <p14:cNvContentPartPr/>
                <p14:nvPr/>
              </p14:nvContentPartPr>
              <p14:xfrm>
                <a:off x="6492912" y="318092"/>
                <a:ext cx="445680" cy="324720"/>
              </p14:xfrm>
            </p:contentPart>
          </mc:Choice>
          <mc:Fallback xmlns="">
            <p:pic>
              <p:nvPicPr>
                <p:cNvPr id="4" name="Pismo odręczne 3">
                  <a:extLst>
                    <a:ext uri="{FF2B5EF4-FFF2-40B4-BE49-F238E27FC236}">
                      <a16:creationId xmlns:a16="http://schemas.microsoft.com/office/drawing/2014/main" id="{114F0CDA-7C99-42F4-84BF-E382D8EFB96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84272" y="309452"/>
                  <a:ext cx="46332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Pismo odręczne 4">
                  <a:extLst>
                    <a:ext uri="{FF2B5EF4-FFF2-40B4-BE49-F238E27FC236}">
                      <a16:creationId xmlns:a16="http://schemas.microsoft.com/office/drawing/2014/main" id="{A4D366D6-95F4-45B1-86D9-A149042A9CAF}"/>
                    </a:ext>
                  </a:extLst>
                </p14:cNvPr>
                <p14:cNvContentPartPr/>
                <p14:nvPr/>
              </p14:nvContentPartPr>
              <p14:xfrm>
                <a:off x="6889992" y="291092"/>
                <a:ext cx="408240" cy="380520"/>
              </p14:xfrm>
            </p:contentPart>
          </mc:Choice>
          <mc:Fallback xmlns="">
            <p:pic>
              <p:nvPicPr>
                <p:cNvPr id="5" name="Pismo odręczne 4">
                  <a:extLst>
                    <a:ext uri="{FF2B5EF4-FFF2-40B4-BE49-F238E27FC236}">
                      <a16:creationId xmlns:a16="http://schemas.microsoft.com/office/drawing/2014/main" id="{A4D366D6-95F4-45B1-86D9-A149042A9CA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81352" y="282452"/>
                  <a:ext cx="42588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B71E03D5-E139-41E5-881A-2FEC440D1239}"/>
                    </a:ext>
                  </a:extLst>
                </p14:cNvPr>
                <p14:cNvContentPartPr/>
                <p14:nvPr/>
              </p14:nvContentPartPr>
              <p14:xfrm>
                <a:off x="7380312" y="281372"/>
                <a:ext cx="267120" cy="37152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B71E03D5-E139-41E5-881A-2FEC440D123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71672" y="272732"/>
                  <a:ext cx="284760" cy="38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201306F9-F2AE-4EB4-B2C0-FD78653A1EFD}"/>
              </a:ext>
            </a:extLst>
          </p:cNvPr>
          <p:cNvGrpSpPr/>
          <p:nvPr/>
        </p:nvGrpSpPr>
        <p:grpSpPr>
          <a:xfrm>
            <a:off x="6455112" y="6032732"/>
            <a:ext cx="699840" cy="425520"/>
            <a:chOff x="6455112" y="6032732"/>
            <a:chExt cx="699840" cy="42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Pismo odręczne 7">
                  <a:extLst>
                    <a:ext uri="{FF2B5EF4-FFF2-40B4-BE49-F238E27FC236}">
                      <a16:creationId xmlns:a16="http://schemas.microsoft.com/office/drawing/2014/main" id="{DD0397E4-58E8-4FE8-9E71-216B4E2F0343}"/>
                    </a:ext>
                  </a:extLst>
                </p14:cNvPr>
                <p14:cNvContentPartPr/>
                <p14:nvPr/>
              </p14:nvContentPartPr>
              <p14:xfrm>
                <a:off x="6455112" y="6042092"/>
                <a:ext cx="427680" cy="416160"/>
              </p14:xfrm>
            </p:contentPart>
          </mc:Choice>
          <mc:Fallback xmlns="">
            <p:pic>
              <p:nvPicPr>
                <p:cNvPr id="8" name="Pismo odręczne 7">
                  <a:extLst>
                    <a:ext uri="{FF2B5EF4-FFF2-40B4-BE49-F238E27FC236}">
                      <a16:creationId xmlns:a16="http://schemas.microsoft.com/office/drawing/2014/main" id="{DD0397E4-58E8-4FE8-9E71-216B4E2F034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46112" y="6033452"/>
                  <a:ext cx="44532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9CE6C4D5-BFD9-4458-B6DC-9C02CCE3A017}"/>
                    </a:ext>
                  </a:extLst>
                </p14:cNvPr>
                <p14:cNvContentPartPr/>
                <p14:nvPr/>
              </p14:nvContentPartPr>
              <p14:xfrm>
                <a:off x="6832752" y="6032732"/>
                <a:ext cx="322200" cy="36972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9CE6C4D5-BFD9-4458-B6DC-9C02CCE3A01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24112" y="6024092"/>
                  <a:ext cx="339840" cy="387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926141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9-40-093_com.whatsapp">
            <a:extLst>
              <a:ext uri="{FF2B5EF4-FFF2-40B4-BE49-F238E27FC236}">
                <a16:creationId xmlns:a16="http://schemas.microsoft.com/office/drawing/2014/main" id="{843F6FF6-12D6-4880-BE81-FE4A0C5424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D41597FB-EB7D-4B62-9D85-E7AD79C5E0B6}"/>
                  </a:ext>
                </a:extLst>
              </p14:cNvPr>
              <p14:cNvContentPartPr/>
              <p14:nvPr/>
            </p14:nvContentPartPr>
            <p14:xfrm>
              <a:off x="5787672" y="1771052"/>
              <a:ext cx="1375920" cy="2052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D41597FB-EB7D-4B62-9D85-E7AD79C5E0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79032" y="1762052"/>
                <a:ext cx="13935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0B5D13AB-6D0B-47A1-87E6-6F78EFAF10F2}"/>
                  </a:ext>
                </a:extLst>
              </p14:cNvPr>
              <p14:cNvContentPartPr/>
              <p14:nvPr/>
            </p14:nvContentPartPr>
            <p14:xfrm>
              <a:off x="5759232" y="1036652"/>
              <a:ext cx="1630440" cy="4896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0B5D13AB-6D0B-47A1-87E6-6F78EFAF10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50232" y="1028012"/>
                <a:ext cx="16480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D29307B0-F4B7-45B9-8D8C-8BD0851DE6B9}"/>
                  </a:ext>
                </a:extLst>
              </p14:cNvPr>
              <p14:cNvContentPartPr/>
              <p14:nvPr/>
            </p14:nvContentPartPr>
            <p14:xfrm>
              <a:off x="5834832" y="2515532"/>
              <a:ext cx="461160" cy="2124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D29307B0-F4B7-45B9-8D8C-8BD0851DE6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26192" y="2506532"/>
                <a:ext cx="478800" cy="3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02016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9-45-200_com.whatsapp">
            <a:extLst>
              <a:ext uri="{FF2B5EF4-FFF2-40B4-BE49-F238E27FC236}">
                <a16:creationId xmlns:a16="http://schemas.microsoft.com/office/drawing/2014/main" id="{7F6D8DB0-C870-4087-B0FD-6EB46BA38A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032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19-49-313_com.whatsapp">
            <a:extLst>
              <a:ext uri="{FF2B5EF4-FFF2-40B4-BE49-F238E27FC236}">
                <a16:creationId xmlns:a16="http://schemas.microsoft.com/office/drawing/2014/main" id="{55F7A664-0DB8-443F-AA93-880294D634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5FDC50E3-8D7E-43A6-877E-8A1796F2D607}"/>
                  </a:ext>
                </a:extLst>
              </p14:cNvPr>
              <p14:cNvContentPartPr/>
              <p14:nvPr/>
            </p14:nvContentPartPr>
            <p14:xfrm>
              <a:off x="6483552" y="5981252"/>
              <a:ext cx="408600" cy="42120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5FDC50E3-8D7E-43A6-877E-8A1796F2D6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74552" y="5972612"/>
                <a:ext cx="42624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58D11EEB-DD00-4524-AF93-9C901DE5CED0}"/>
                  </a:ext>
                </a:extLst>
              </p14:cNvPr>
              <p14:cNvContentPartPr/>
              <p14:nvPr/>
            </p14:nvContentPartPr>
            <p14:xfrm>
              <a:off x="4730352" y="216572"/>
              <a:ext cx="1710000" cy="52992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58D11EEB-DD00-4524-AF93-9C901DE5CE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21352" y="207572"/>
                <a:ext cx="1727640" cy="54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85725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20-06-074_com.whatsapp">
            <a:extLst>
              <a:ext uri="{FF2B5EF4-FFF2-40B4-BE49-F238E27FC236}">
                <a16:creationId xmlns:a16="http://schemas.microsoft.com/office/drawing/2014/main" id="{6AF3DC3E-81BF-4595-B1E0-76B3666158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227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20-54-449_com.whatsapp">
            <a:extLst>
              <a:ext uri="{FF2B5EF4-FFF2-40B4-BE49-F238E27FC236}">
                <a16:creationId xmlns:a16="http://schemas.microsoft.com/office/drawing/2014/main" id="{AE8CFDB9-5B49-4947-BB75-B3C5FE23FF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52DBF254-5272-47EF-810D-7F910374AADF}"/>
                  </a:ext>
                </a:extLst>
              </p14:cNvPr>
              <p14:cNvContentPartPr/>
              <p14:nvPr/>
            </p14:nvContentPartPr>
            <p14:xfrm>
              <a:off x="4797672" y="5089172"/>
              <a:ext cx="811440" cy="1044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52DBF254-5272-47EF-810D-7F910374AAD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34672" y="5026172"/>
                <a:ext cx="9370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6AA47319-EDDE-4FBD-85F9-A7A791FBE407}"/>
                  </a:ext>
                </a:extLst>
              </p14:cNvPr>
              <p14:cNvContentPartPr/>
              <p14:nvPr/>
            </p14:nvContentPartPr>
            <p14:xfrm>
              <a:off x="4758432" y="5664812"/>
              <a:ext cx="973080" cy="2052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6AA47319-EDDE-4FBD-85F9-A7A791FBE4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5792" y="5602172"/>
                <a:ext cx="1098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22B1F6BE-F473-4BE3-89D7-32D7A5E81649}"/>
                  </a:ext>
                </a:extLst>
              </p14:cNvPr>
              <p14:cNvContentPartPr/>
              <p14:nvPr/>
            </p14:nvContentPartPr>
            <p14:xfrm>
              <a:off x="-330168" y="6145772"/>
              <a:ext cx="360" cy="36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22B1F6BE-F473-4BE3-89D7-32D7A5E8164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393168" y="6083132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89441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Podsumowanie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Co to jest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whatsapp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 się do niego zalogować?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 nawiązać połączenie głosowe i wideo?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 wysłać zdjęcie?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 stworzyć grupę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812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Inne komunikatory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SIGNAL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22A18B9-01BF-4660-A98F-97B54B640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811" y="2988297"/>
            <a:ext cx="2052741" cy="208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24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Wymogi komunikatorów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Używamy tego samego komunikatora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Dostęp do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internetu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(wifi, dane komórkowe)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Uzyskanie odpowiednich uprawnień na telefonie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125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21-22-280_org.thoughtcrime.securesms">
            <a:extLst>
              <a:ext uri="{FF2B5EF4-FFF2-40B4-BE49-F238E27FC236}">
                <a16:creationId xmlns:a16="http://schemas.microsoft.com/office/drawing/2014/main" id="{AA7FE01C-EC12-41EB-BCFC-9BBE87E33C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60E2F803-CC78-45AF-A422-A72198F87AF7}"/>
                  </a:ext>
                </a:extLst>
              </p14:cNvPr>
              <p14:cNvContentPartPr/>
              <p14:nvPr/>
            </p14:nvContentPartPr>
            <p14:xfrm>
              <a:off x="5286552" y="1543172"/>
              <a:ext cx="492120" cy="4608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60E2F803-CC78-45AF-A422-A72198F87AF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23552" y="1480532"/>
                <a:ext cx="6177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ACC07E16-A3BB-4153-BB36-E8856CA35771}"/>
                  </a:ext>
                </a:extLst>
              </p14:cNvPr>
              <p14:cNvContentPartPr/>
              <p14:nvPr/>
            </p14:nvContentPartPr>
            <p14:xfrm>
              <a:off x="5228952" y="2158052"/>
              <a:ext cx="1256400" cy="10440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ACC07E16-A3BB-4153-BB36-E8856CA357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66312" y="2095412"/>
                <a:ext cx="13820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10770DEB-F453-487D-BCE2-6EC3179293FF}"/>
                  </a:ext>
                </a:extLst>
              </p14:cNvPr>
              <p14:cNvContentPartPr/>
              <p14:nvPr/>
            </p14:nvContentPartPr>
            <p14:xfrm>
              <a:off x="5282952" y="2808932"/>
              <a:ext cx="1400760" cy="7632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10770DEB-F453-487D-BCE2-6EC3179293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20312" y="2745932"/>
                <a:ext cx="152640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C025F213-9246-4686-8A79-250B238170D0}"/>
                  </a:ext>
                </a:extLst>
              </p14:cNvPr>
              <p14:cNvContentPartPr/>
              <p14:nvPr/>
            </p14:nvContentPartPr>
            <p14:xfrm>
              <a:off x="5287992" y="3496892"/>
              <a:ext cx="930240" cy="4932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C025F213-9246-4686-8A79-250B238170D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24992" y="3434252"/>
                <a:ext cx="105588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60E41FBF-51CC-4652-887E-8C700F588142}"/>
                  </a:ext>
                </a:extLst>
              </p14:cNvPr>
              <p14:cNvContentPartPr/>
              <p14:nvPr/>
            </p14:nvContentPartPr>
            <p14:xfrm>
              <a:off x="5278272" y="4071812"/>
              <a:ext cx="1669320" cy="14400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60E41FBF-51CC-4652-887E-8C700F58814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15272" y="4009172"/>
                <a:ext cx="179496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2003F248-E866-4AFD-8C61-982A21E13B4D}"/>
                  </a:ext>
                </a:extLst>
              </p14:cNvPr>
              <p14:cNvContentPartPr/>
              <p14:nvPr/>
            </p14:nvContentPartPr>
            <p14:xfrm>
              <a:off x="5250192" y="4769492"/>
              <a:ext cx="1094040" cy="1944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2003F248-E866-4AFD-8C61-982A21E13B4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87552" y="4706852"/>
                <a:ext cx="1219680" cy="14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6869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21-42-517_org.thoughtcrime.securesms">
            <a:extLst>
              <a:ext uri="{FF2B5EF4-FFF2-40B4-BE49-F238E27FC236}">
                <a16:creationId xmlns:a16="http://schemas.microsoft.com/office/drawing/2014/main" id="{3A6347B1-2F2F-401E-BE09-2645720603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00CD066F-BCC9-44E8-8701-383812716C00}"/>
                  </a:ext>
                </a:extLst>
              </p14:cNvPr>
              <p14:cNvContentPartPr/>
              <p14:nvPr/>
            </p14:nvContentPartPr>
            <p14:xfrm>
              <a:off x="5353872" y="584132"/>
              <a:ext cx="1391760" cy="867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00CD066F-BCC9-44E8-8701-383812716C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1232" y="521492"/>
                <a:ext cx="151740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F8BF280B-735D-4C76-A388-BA5638E39A6A}"/>
                  </a:ext>
                </a:extLst>
              </p14:cNvPr>
              <p14:cNvContentPartPr/>
              <p14:nvPr/>
            </p14:nvContentPartPr>
            <p14:xfrm>
              <a:off x="5042832" y="5636732"/>
              <a:ext cx="843840" cy="1980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F8BF280B-735D-4C76-A388-BA5638E39A6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9832" y="5574092"/>
                <a:ext cx="9694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18F53BDC-5A26-42E4-8289-9D9A8EFC9B2B}"/>
                  </a:ext>
                </a:extLst>
              </p14:cNvPr>
              <p14:cNvContentPartPr/>
              <p14:nvPr/>
            </p14:nvContentPartPr>
            <p14:xfrm>
              <a:off x="5005032" y="5024012"/>
              <a:ext cx="773640" cy="36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18F53BDC-5A26-42E4-8289-9D9A8EFC9B2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42032" y="4961372"/>
                <a:ext cx="8992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AA1173BA-E0D8-428C-8770-004F669BC742}"/>
                  </a:ext>
                </a:extLst>
              </p14:cNvPr>
              <p14:cNvContentPartPr/>
              <p14:nvPr/>
            </p14:nvContentPartPr>
            <p14:xfrm>
              <a:off x="5052192" y="2507252"/>
              <a:ext cx="669960" cy="36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AA1173BA-E0D8-428C-8770-004F669BC74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89192" y="2444612"/>
                <a:ext cx="7956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01904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21-57-702_org.thoughtcrime.securesms">
            <a:extLst>
              <a:ext uri="{FF2B5EF4-FFF2-40B4-BE49-F238E27FC236}">
                <a16:creationId xmlns:a16="http://schemas.microsoft.com/office/drawing/2014/main" id="{B458DDA0-15C4-4411-A7C1-ED3D4C9F97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222AA151-6690-4C67-B507-6FDF4E86E7AE}"/>
                  </a:ext>
                </a:extLst>
              </p14:cNvPr>
              <p14:cNvContentPartPr/>
              <p14:nvPr/>
            </p14:nvContentPartPr>
            <p14:xfrm>
              <a:off x="5344512" y="602852"/>
              <a:ext cx="1320480" cy="3060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222AA151-6690-4C67-B507-6FDF4E86E7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81872" y="540212"/>
                <a:ext cx="144612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F8A3B206-5C53-4106-A047-0BD28800059E}"/>
                  </a:ext>
                </a:extLst>
              </p14:cNvPr>
              <p14:cNvContentPartPr/>
              <p14:nvPr/>
            </p14:nvContentPartPr>
            <p14:xfrm>
              <a:off x="4986672" y="2629652"/>
              <a:ext cx="688680" cy="1944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F8A3B206-5C53-4106-A047-0BD28800059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23672" y="2567012"/>
                <a:ext cx="8143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2BAF98FE-158E-4149-8638-DDF809F40F7E}"/>
                  </a:ext>
                </a:extLst>
              </p14:cNvPr>
              <p14:cNvContentPartPr/>
              <p14:nvPr/>
            </p14:nvContentPartPr>
            <p14:xfrm>
              <a:off x="5024112" y="3242012"/>
              <a:ext cx="839880" cy="1944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2BAF98FE-158E-4149-8638-DDF809F40F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61112" y="3179372"/>
                <a:ext cx="965520" cy="14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34251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Inne komunikatory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VIBER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2C72799-CA29-4B1E-B7B9-23435DD42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287" y="2924718"/>
            <a:ext cx="1993426" cy="196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855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25-24-462_com.viber.voip">
            <a:extLst>
              <a:ext uri="{FF2B5EF4-FFF2-40B4-BE49-F238E27FC236}">
                <a16:creationId xmlns:a16="http://schemas.microsoft.com/office/drawing/2014/main" id="{B44F65B8-C3ED-4CFE-9D1E-A94CE7336A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715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Inne komunikatory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SKYPE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79D7892-2566-46B8-A540-4D8BE6271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981" y="3028948"/>
            <a:ext cx="1238425" cy="128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775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25-33-822_com.skype.raider">
            <a:extLst>
              <a:ext uri="{FF2B5EF4-FFF2-40B4-BE49-F238E27FC236}">
                <a16:creationId xmlns:a16="http://schemas.microsoft.com/office/drawing/2014/main" id="{807D70C9-E688-4608-9E15-22650610F7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5B96A467-303F-4895-98A9-161D6CEA6232}"/>
                  </a:ext>
                </a:extLst>
              </p14:cNvPr>
              <p14:cNvContentPartPr/>
              <p14:nvPr/>
            </p14:nvContentPartPr>
            <p14:xfrm>
              <a:off x="5306712" y="1687172"/>
              <a:ext cx="130140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5B96A467-303F-4895-98A9-161D6CEA623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43712" y="1624172"/>
                <a:ext cx="14270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F94601DE-9BDB-4D1B-952D-5EED7F8E9A14}"/>
                  </a:ext>
                </a:extLst>
              </p14:cNvPr>
              <p14:cNvContentPartPr/>
              <p14:nvPr/>
            </p14:nvContentPartPr>
            <p14:xfrm>
              <a:off x="5268912" y="2544692"/>
              <a:ext cx="1499400" cy="6660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F94601DE-9BDB-4D1B-952D-5EED7F8E9A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05912" y="2482052"/>
                <a:ext cx="162504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E8B120BC-2EF3-4458-99CC-B0CAC0ADE969}"/>
                  </a:ext>
                </a:extLst>
              </p14:cNvPr>
              <p14:cNvContentPartPr/>
              <p14:nvPr/>
            </p14:nvContentPartPr>
            <p14:xfrm>
              <a:off x="5291592" y="3212852"/>
              <a:ext cx="996480" cy="3924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E8B120BC-2EF3-4458-99CC-B0CAC0ADE96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28592" y="3150212"/>
                <a:ext cx="11221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ED606E46-3FF4-4502-9AD0-4189E440A2C8}"/>
                  </a:ext>
                </a:extLst>
              </p14:cNvPr>
              <p14:cNvContentPartPr/>
              <p14:nvPr/>
            </p14:nvContentPartPr>
            <p14:xfrm>
              <a:off x="5296632" y="3788492"/>
              <a:ext cx="1547280" cy="4896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ED606E46-3FF4-4502-9AD0-4189E440A2C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33992" y="3725852"/>
                <a:ext cx="167292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815D3200-10E6-4F81-AF62-EC32B503CCDD}"/>
                  </a:ext>
                </a:extLst>
              </p14:cNvPr>
              <p14:cNvContentPartPr/>
              <p14:nvPr/>
            </p14:nvContentPartPr>
            <p14:xfrm>
              <a:off x="5282232" y="4430372"/>
              <a:ext cx="1562040" cy="5724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815D3200-10E6-4F81-AF62-EC32B503CCD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19232" y="4367732"/>
                <a:ext cx="168768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6783123D-9834-49A8-AF05-B6013D6436DF}"/>
                  </a:ext>
                </a:extLst>
              </p14:cNvPr>
              <p14:cNvContentPartPr/>
              <p14:nvPr/>
            </p14:nvContentPartPr>
            <p14:xfrm>
              <a:off x="5217432" y="5032652"/>
              <a:ext cx="1633320" cy="12636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6783123D-9834-49A8-AF05-B6013D6436D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54792" y="4970012"/>
                <a:ext cx="175896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047F9D93-726F-4A66-AE82-95E0DBCB51C9}"/>
                  </a:ext>
                </a:extLst>
              </p14:cNvPr>
              <p14:cNvContentPartPr/>
              <p14:nvPr/>
            </p14:nvContentPartPr>
            <p14:xfrm>
              <a:off x="5212752" y="5655452"/>
              <a:ext cx="1584360" cy="3816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047F9D93-726F-4A66-AE82-95E0DBCB51C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50112" y="5592812"/>
                <a:ext cx="1710000" cy="16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51337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Inne komunikatory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GOOGLE DUO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79D7892-2566-46B8-A540-4D8BE6271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981" y="3028948"/>
            <a:ext cx="1238425" cy="128429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D0491D5-8570-497C-8601-A89FAD80C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196" y="3028948"/>
            <a:ext cx="1869994" cy="19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783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05-22-25-55-491_com.google.android.apps.tachyon(1)">
            <a:extLst>
              <a:ext uri="{FF2B5EF4-FFF2-40B4-BE49-F238E27FC236}">
                <a16:creationId xmlns:a16="http://schemas.microsoft.com/office/drawing/2014/main" id="{8F9D6501-4D91-41A2-AABB-A031CBC78D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155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Podsumowanie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Poznaliśmy inne komunikatory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Poznaliśmy reguły i zasady charakteryzujące wszystkie komunikatory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62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Najpopularniejsze komunikatory na świecie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21849BF-E893-406F-B0DD-B27750E60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193380"/>
            <a:ext cx="8439150" cy="447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712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ZAPRASZAMY DO PYTAŃ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4542854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ANKIETA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26872066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DZIĘKUJEMY ZA UWAGĘ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3754256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Najpopularniejsze komunikatory na świecie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ED134C7-4BA0-4D6F-9A9D-2D283A6E2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2" y="1147763"/>
            <a:ext cx="9496425" cy="44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2066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332</Words>
  <Application>Microsoft Office PowerPoint</Application>
  <PresentationFormat>Panoramiczny</PresentationFormat>
  <Paragraphs>84</Paragraphs>
  <Slides>82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82</vt:i4>
      </vt:variant>
    </vt:vector>
  </HeadingPairs>
  <TitlesOfParts>
    <vt:vector size="87" baseType="lpstr">
      <vt:lpstr>Aharoni</vt:lpstr>
      <vt:lpstr>Arial</vt:lpstr>
      <vt:lpstr>Calibri</vt:lpstr>
      <vt:lpstr>Calibri Light</vt:lpstr>
      <vt:lpstr>Motyw pakietu Office</vt:lpstr>
      <vt:lpstr>SMARTFON  KOMUNIKATORY  Prowadzenie: Łukasz Szczepańczyk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ZAPRASZAMY DO PYTAŃ  </vt:lpstr>
      <vt:lpstr>ANKIETA  </vt:lpstr>
      <vt:lpstr>DZIĘKUJEMY ZA UWAGĘ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FILMY ONLINE Prowadzenie: Łukasz Szczepańczyk START   9:00</dc:title>
  <dc:creator>Łukasz</dc:creator>
  <cp:lastModifiedBy>Sudykowski Paweł</cp:lastModifiedBy>
  <cp:revision>10</cp:revision>
  <dcterms:created xsi:type="dcterms:W3CDTF">2021-11-22T19:16:31Z</dcterms:created>
  <dcterms:modified xsi:type="dcterms:W3CDTF">2022-09-30T13:39:52Z</dcterms:modified>
</cp:coreProperties>
</file>