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384" r:id="rId6"/>
    <p:sldId id="387" r:id="rId7"/>
    <p:sldId id="388" r:id="rId8"/>
    <p:sldId id="389" r:id="rId9"/>
    <p:sldId id="385" r:id="rId10"/>
    <p:sldId id="391" r:id="rId11"/>
    <p:sldId id="392" r:id="rId12"/>
    <p:sldId id="393" r:id="rId13"/>
    <p:sldId id="261" r:id="rId14"/>
    <p:sldId id="262" r:id="rId15"/>
    <p:sldId id="263" r:id="rId16"/>
    <p:sldId id="264" r:id="rId17"/>
    <p:sldId id="266" r:id="rId18"/>
    <p:sldId id="267" r:id="rId19"/>
    <p:sldId id="268" r:id="rId20"/>
    <p:sldId id="394" r:id="rId21"/>
    <p:sldId id="395" r:id="rId22"/>
    <p:sldId id="396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40" r:id="rId35"/>
    <p:sldId id="341" r:id="rId36"/>
    <p:sldId id="397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398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99" r:id="rId60"/>
    <p:sldId id="304" r:id="rId61"/>
    <p:sldId id="305" r:id="rId62"/>
    <p:sldId id="306" r:id="rId63"/>
    <p:sldId id="307" r:id="rId64"/>
    <p:sldId id="308" r:id="rId65"/>
    <p:sldId id="400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401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402" r:id="rId84"/>
    <p:sldId id="325" r:id="rId85"/>
    <p:sldId id="326" r:id="rId86"/>
    <p:sldId id="327" r:id="rId87"/>
    <p:sldId id="328" r:id="rId88"/>
    <p:sldId id="329" r:id="rId89"/>
    <p:sldId id="403" r:id="rId90"/>
    <p:sldId id="330" r:id="rId91"/>
    <p:sldId id="331" r:id="rId92"/>
    <p:sldId id="332" r:id="rId93"/>
    <p:sldId id="404" r:id="rId94"/>
    <p:sldId id="333" r:id="rId95"/>
    <p:sldId id="334" r:id="rId96"/>
    <p:sldId id="335" r:id="rId97"/>
    <p:sldId id="336" r:id="rId98"/>
    <p:sldId id="337" r:id="rId99"/>
    <p:sldId id="338" r:id="rId100"/>
    <p:sldId id="339" r:id="rId101"/>
    <p:sldId id="405" r:id="rId102"/>
    <p:sldId id="269" r:id="rId103"/>
    <p:sldId id="271" r:id="rId104"/>
    <p:sldId id="270" r:id="rId10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87B0BC9-C1B6-4BD7-AB72-1648F9545D2C}">
          <p14:sldIdLst>
            <p14:sldId id="257"/>
            <p14:sldId id="256"/>
            <p14:sldId id="258"/>
            <p14:sldId id="259"/>
            <p14:sldId id="384"/>
            <p14:sldId id="387"/>
            <p14:sldId id="388"/>
            <p14:sldId id="389"/>
            <p14:sldId id="385"/>
            <p14:sldId id="391"/>
            <p14:sldId id="392"/>
            <p14:sldId id="393"/>
            <p14:sldId id="261"/>
            <p14:sldId id="262"/>
            <p14:sldId id="263"/>
            <p14:sldId id="264"/>
            <p14:sldId id="266"/>
            <p14:sldId id="267"/>
            <p14:sldId id="268"/>
            <p14:sldId id="394"/>
            <p14:sldId id="395"/>
            <p14:sldId id="396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340"/>
            <p14:sldId id="341"/>
            <p14:sldId id="397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98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99"/>
            <p14:sldId id="304"/>
            <p14:sldId id="305"/>
            <p14:sldId id="306"/>
            <p14:sldId id="307"/>
            <p14:sldId id="308"/>
            <p14:sldId id="400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401"/>
            <p14:sldId id="318"/>
            <p14:sldId id="319"/>
            <p14:sldId id="320"/>
            <p14:sldId id="321"/>
            <p14:sldId id="322"/>
            <p14:sldId id="323"/>
            <p14:sldId id="324"/>
            <p14:sldId id="402"/>
            <p14:sldId id="325"/>
            <p14:sldId id="326"/>
            <p14:sldId id="327"/>
            <p14:sldId id="328"/>
            <p14:sldId id="329"/>
            <p14:sldId id="403"/>
            <p14:sldId id="330"/>
            <p14:sldId id="331"/>
            <p14:sldId id="332"/>
            <p14:sldId id="404"/>
            <p14:sldId id="333"/>
            <p14:sldId id="334"/>
            <p14:sldId id="335"/>
            <p14:sldId id="336"/>
            <p14:sldId id="337"/>
            <p14:sldId id="338"/>
            <p14:sldId id="339"/>
            <p14:sldId id="405"/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81A69-660E-4FDD-8E6F-D240854E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89024-DEE0-41CF-8A6D-0F2C389AC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EA8451-B9E4-40BE-8A4F-90BC15E1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D682-06C4-4401-9CDA-A7040FE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D62C98-3B70-49EE-8700-174F63D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F9E6E-0CFA-4359-B8DF-4D94548B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B208BA-0735-4BAB-B23B-5AABFDE2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B38040-E855-403C-AD25-9244AD7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5C228-8D7C-423F-BE64-7A2B91E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9069EE-9259-4D29-ACE6-8F2F1B62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0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53A3CD-4F53-421C-9284-D6C646234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31AA4F-AD70-45F3-B9E5-BC1042BF9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22536-CFBA-4FAE-9273-B5477AA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718DD-123D-47A0-8B60-07A70265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86D9B2-BB4B-4AA9-ABD8-CCF5DD7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2BD635-2637-405B-A232-03CF6355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B046F-AE84-4136-8B93-8FA77B15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22317D-3DE6-443E-AE56-15EC45E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02E79F-8B03-4BBD-89D6-23B3EA58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97416-5B01-45E1-8D95-BF70BDF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AE723-F4B0-43A0-9777-3957298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470AD6-BB10-4033-8434-394BE5E5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23EB1-9EF6-40C3-9156-38C4CA4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CD0B2-80CF-423C-80AA-110D5C0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A024DC-2C22-480F-92D2-595F0B45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64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61ABC-9A4B-41FD-B08F-56DC3FE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4FA1B-404D-4F30-AC83-092C8475D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C0B163-4BCB-4E94-999C-04FE0E9C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735DD0-53D5-41D6-9A48-964F6E73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FBADA2-8C82-4C19-963F-0E7AFACF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32E648-690C-404A-9055-FC2FCF6E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BBBB7-D58D-4177-B750-3EB40066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BF35E5-A7C9-4419-8ECA-4C675DA6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0DA1B-F034-4829-9E26-8DCE0D6E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F2E9BE-A319-49CA-BD2D-2F1C487D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4ED393-10C8-435C-A29D-BCE2A8BD9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681B3-79B8-4A5F-A3DF-36750C61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A75ADE4-06D9-4FDC-B276-B461F1F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F45263B-43B3-4DB0-A7FA-4984F93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2B275-14ED-4197-AF6E-909DD26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30EA83-3752-4E61-8F47-FBD43F3E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340-6A0C-4CFC-B28A-8A7FD09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6AA614-51FC-4CD8-9817-6FC4AA1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5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5E36AA-A1FD-4970-A8A5-878B7FC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A6F53-A387-471D-BEEA-9CD8BCE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98BFC3-E3E4-4151-81E5-FBF0C5C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2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DA31C-9C66-4730-8CE0-F888E2A0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E4F17-DC41-4BF8-A77B-4FF9F12F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CED8A1-822D-4A34-A78D-D958D0B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5243E6-B24C-4C8A-99FE-57125A9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B39A2F-CAAC-4180-A370-4A128A93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1F729D-5053-4AD2-93C7-1C43543D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83584-F786-4E19-8C64-BC4ABFD0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A103C5-0557-46E4-95DC-06B5B660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CFE50-D46B-4DFD-923F-DAED0E0E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4C294-4805-4E75-A18B-C09B9E37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3496B-22F9-4510-A72E-C54C6B2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FA5FC3-1D71-4D94-873D-A0C227B7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6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B6B463-994D-49C9-9CE1-E6019972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B481AB-8148-4791-B686-9A2CB08C2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BB44B-107F-41F6-BF26-8E9C6D5B4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58CB28-7B21-48DE-A5A7-6BEF7AF24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C74CE3-73EA-451F-9661-8ED630FA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SMARTFON 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PAKIET GOOGLE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Prowadzenie:</a:t>
            </a:r>
            <a:b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Łukasz Szczepańczyk</a:t>
            </a:r>
            <a:br>
              <a:rPr lang="pl-PL" sz="7200" b="1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85592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2-58-482_com.miui.home">
            <a:extLst>
              <a:ext uri="{FF2B5EF4-FFF2-40B4-BE49-F238E27FC236}">
                <a16:creationId xmlns:a16="http://schemas.microsoft.com/office/drawing/2014/main" id="{1559000C-4FCB-4C24-BC53-107244FDD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798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40-00-139_com.google.android.calendar">
            <a:extLst>
              <a:ext uri="{FF2B5EF4-FFF2-40B4-BE49-F238E27FC236}">
                <a16:creationId xmlns:a16="http://schemas.microsoft.com/office/drawing/2014/main" id="{258C8D81-7EC4-4024-B55D-74FC3504F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92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mapy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jak znaleźć dane miejsce, jak wyznaczyć trasę,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aplikacje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gmail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jak wysłać maila, załącznik,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aplikacje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m.in.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Youtube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dysk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zdjęcia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kalendarz, notatnik i inne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800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ZAPRASZAMY DO PYTAŃ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4542854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ANKIETA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26872066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DZIĘKUJEMY ZA UWAGĘ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75425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3-18-785_com.google.android.apps.maps">
            <a:extLst>
              <a:ext uri="{FF2B5EF4-FFF2-40B4-BE49-F238E27FC236}">
                <a16:creationId xmlns:a16="http://schemas.microsoft.com/office/drawing/2014/main" id="{8177F60E-AB48-4463-B10B-F233EE9D3B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4-08-785_com.google.android.apps.maps">
            <a:extLst>
              <a:ext uri="{FF2B5EF4-FFF2-40B4-BE49-F238E27FC236}">
                <a16:creationId xmlns:a16="http://schemas.microsoft.com/office/drawing/2014/main" id="{0B49443D-859B-4C67-AA3E-B5EF5D8B7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4-32-290_com.google.android.apps.maps">
            <a:extLst>
              <a:ext uri="{FF2B5EF4-FFF2-40B4-BE49-F238E27FC236}">
                <a16:creationId xmlns:a16="http://schemas.microsoft.com/office/drawing/2014/main" id="{F5B74B4B-0F3E-4C01-A2DA-9F2A7928B5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9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4-54-557_com.google.android.apps.maps">
            <a:extLst>
              <a:ext uri="{FF2B5EF4-FFF2-40B4-BE49-F238E27FC236}">
                <a16:creationId xmlns:a16="http://schemas.microsoft.com/office/drawing/2014/main" id="{A854B55E-95E3-4B90-B76D-8DA9244BF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6-28-580_com.google.android.apps.maps">
            <a:extLst>
              <a:ext uri="{FF2B5EF4-FFF2-40B4-BE49-F238E27FC236}">
                <a16:creationId xmlns:a16="http://schemas.microsoft.com/office/drawing/2014/main" id="{63180099-39E0-4EF0-B6C4-6E4A34ADF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9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6-36-916_com.google.android.apps.maps">
            <a:extLst>
              <a:ext uri="{FF2B5EF4-FFF2-40B4-BE49-F238E27FC236}">
                <a16:creationId xmlns:a16="http://schemas.microsoft.com/office/drawing/2014/main" id="{E6F9B71B-9BF0-47A3-BF06-2A51EB26B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7-49-289_com.google.android.apps.maps">
            <a:extLst>
              <a:ext uri="{FF2B5EF4-FFF2-40B4-BE49-F238E27FC236}">
                <a16:creationId xmlns:a16="http://schemas.microsoft.com/office/drawing/2014/main" id="{446F4129-A582-4BC8-9104-945732C481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7-56-495_com.google.android.apps.maps">
            <a:extLst>
              <a:ext uri="{FF2B5EF4-FFF2-40B4-BE49-F238E27FC236}">
                <a16:creationId xmlns:a16="http://schemas.microsoft.com/office/drawing/2014/main" id="{F23391FC-E450-49AC-A860-5B63B2B51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1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14-207_com.google.android.apps.maps">
            <a:extLst>
              <a:ext uri="{FF2B5EF4-FFF2-40B4-BE49-F238E27FC236}">
                <a16:creationId xmlns:a16="http://schemas.microsoft.com/office/drawing/2014/main" id="{73977915-BDCD-4A5C-A9E8-6D1820C30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3F303D-FB94-4C74-880D-3D5BED655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B329A-1997-4ADE-B219-D079B016D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51AC04-107B-4B45-BD33-8D40C9F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" y="263695"/>
            <a:ext cx="11554273" cy="64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19-293_com.google.android.apps.maps">
            <a:extLst>
              <a:ext uri="{FF2B5EF4-FFF2-40B4-BE49-F238E27FC236}">
                <a16:creationId xmlns:a16="http://schemas.microsoft.com/office/drawing/2014/main" id="{8A9F7325-C140-4FEB-8F84-1B4E1E075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27-771_com.google.android.apps.maps">
            <a:extLst>
              <a:ext uri="{FF2B5EF4-FFF2-40B4-BE49-F238E27FC236}">
                <a16:creationId xmlns:a16="http://schemas.microsoft.com/office/drawing/2014/main" id="{2A52E22D-FABA-4BA7-A9C3-B1D27DD8A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35-828_com.google.android.apps.maps">
            <a:extLst>
              <a:ext uri="{FF2B5EF4-FFF2-40B4-BE49-F238E27FC236}">
                <a16:creationId xmlns:a16="http://schemas.microsoft.com/office/drawing/2014/main" id="{DB0EB6AC-B199-444F-9319-7E9DC89646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53-270_com.google.android.apps.maps">
            <a:extLst>
              <a:ext uri="{FF2B5EF4-FFF2-40B4-BE49-F238E27FC236}">
                <a16:creationId xmlns:a16="http://schemas.microsoft.com/office/drawing/2014/main" id="{9734BCEB-53A6-4160-B770-78D08D0CC4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8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8-57-655_com.google.android.apps.maps">
            <a:extLst>
              <a:ext uri="{FF2B5EF4-FFF2-40B4-BE49-F238E27FC236}">
                <a16:creationId xmlns:a16="http://schemas.microsoft.com/office/drawing/2014/main" id="{24049A75-2DEB-490F-9BC4-A7FE433B9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2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9-05-798_com.google.android.apps.maps">
            <a:extLst>
              <a:ext uri="{FF2B5EF4-FFF2-40B4-BE49-F238E27FC236}">
                <a16:creationId xmlns:a16="http://schemas.microsoft.com/office/drawing/2014/main" id="{06FD03EF-23D1-4D92-B861-D6845C74E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9-19-856_com.google.android.apps.maps">
            <a:extLst>
              <a:ext uri="{FF2B5EF4-FFF2-40B4-BE49-F238E27FC236}">
                <a16:creationId xmlns:a16="http://schemas.microsoft.com/office/drawing/2014/main" id="{1068A5C5-17EB-4DDF-90AB-43D2C91084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1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09-31-154_com.google.android.apps.maps">
            <a:extLst>
              <a:ext uri="{FF2B5EF4-FFF2-40B4-BE49-F238E27FC236}">
                <a16:creationId xmlns:a16="http://schemas.microsoft.com/office/drawing/2014/main" id="{3460AC69-5AF1-4F62-A031-AC7002C9B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0-14-883_com.google.android.apps.maps">
            <a:extLst>
              <a:ext uri="{FF2B5EF4-FFF2-40B4-BE49-F238E27FC236}">
                <a16:creationId xmlns:a16="http://schemas.microsoft.com/office/drawing/2014/main" id="{E4515D11-F469-4EB8-A6B9-25AF78263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3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0-39-445_com.google.android.apps.maps">
            <a:extLst>
              <a:ext uri="{FF2B5EF4-FFF2-40B4-BE49-F238E27FC236}">
                <a16:creationId xmlns:a16="http://schemas.microsoft.com/office/drawing/2014/main" id="{38940BD2-D0E3-42AD-909C-5041ED783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6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A9513-E1AF-4E66-BAE9-15EDDCB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7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www.radiosovo.pl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0-59-681_com.google.android.apps.maps">
            <a:extLst>
              <a:ext uri="{FF2B5EF4-FFF2-40B4-BE49-F238E27FC236}">
                <a16:creationId xmlns:a16="http://schemas.microsoft.com/office/drawing/2014/main" id="{EC3C2FBF-3F40-429C-A214-08856436A9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89DD319-4E34-4A8B-8867-7C9F52871317}"/>
              </a:ext>
            </a:extLst>
          </p:cNvPr>
          <p:cNvSpPr/>
          <p:nvPr/>
        </p:nvSpPr>
        <p:spPr>
          <a:xfrm>
            <a:off x="4600280" y="5175315"/>
            <a:ext cx="3078458" cy="414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703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1-34-078_com.google.android.apps.maps">
            <a:extLst>
              <a:ext uri="{FF2B5EF4-FFF2-40B4-BE49-F238E27FC236}">
                <a16:creationId xmlns:a16="http://schemas.microsoft.com/office/drawing/2014/main" id="{3CD1E123-116D-4889-81FF-EF5924ABD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1-57-887_com.google.android.apps.maps">
            <a:extLst>
              <a:ext uri="{FF2B5EF4-FFF2-40B4-BE49-F238E27FC236}">
                <a16:creationId xmlns:a16="http://schemas.microsoft.com/office/drawing/2014/main" id="{63EF128D-141C-43FA-9B7F-4B020E2D2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6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2-09-974_com.google.android.apps.maps">
            <a:extLst>
              <a:ext uri="{FF2B5EF4-FFF2-40B4-BE49-F238E27FC236}">
                <a16:creationId xmlns:a16="http://schemas.microsoft.com/office/drawing/2014/main" id="{FBA9B360-90D6-4694-B459-23F2A27A5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46-49-472_com.google.android.apps.maps">
            <a:extLst>
              <a:ext uri="{FF2B5EF4-FFF2-40B4-BE49-F238E27FC236}">
                <a16:creationId xmlns:a16="http://schemas.microsoft.com/office/drawing/2014/main" id="{DD1964D0-0E3E-480D-AFC6-703CB0669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4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46-58-012_com.google.android.apps.maps">
            <a:extLst>
              <a:ext uri="{FF2B5EF4-FFF2-40B4-BE49-F238E27FC236}">
                <a16:creationId xmlns:a16="http://schemas.microsoft.com/office/drawing/2014/main" id="{A5F48405-15D4-4B36-8591-D73F10CAB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5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GMAIL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zwykła/niezwykła poczta e-mail na telefonie</a:t>
            </a:r>
            <a:endParaRPr lang="pl-PL" sz="7200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AC50EE-C762-44F7-A7E3-B8C8F0D09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799" y="1950789"/>
            <a:ext cx="3054039" cy="14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7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2-19-978_com.miui.home">
            <a:extLst>
              <a:ext uri="{FF2B5EF4-FFF2-40B4-BE49-F238E27FC236}">
                <a16:creationId xmlns:a16="http://schemas.microsoft.com/office/drawing/2014/main" id="{4625CA11-78FA-4C68-A80C-98D6BE8E7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42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2-31-267_com.google.android.gm">
            <a:extLst>
              <a:ext uri="{FF2B5EF4-FFF2-40B4-BE49-F238E27FC236}">
                <a16:creationId xmlns:a16="http://schemas.microsoft.com/office/drawing/2014/main" id="{5303F147-7F8D-4CB2-A038-F49876F94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65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2-37-036_com.google.android.gm">
            <a:extLst>
              <a:ext uri="{FF2B5EF4-FFF2-40B4-BE49-F238E27FC236}">
                <a16:creationId xmlns:a16="http://schemas.microsoft.com/office/drawing/2014/main" id="{47B2B71F-938F-491F-ADBA-9C69A870A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konto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i do czego jest nam potrzebne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Narzędzia/aplikacje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maps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Gmail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obiektyw 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3-01-381_com.google.android.gm">
            <a:extLst>
              <a:ext uri="{FF2B5EF4-FFF2-40B4-BE49-F238E27FC236}">
                <a16:creationId xmlns:a16="http://schemas.microsoft.com/office/drawing/2014/main" id="{D4EEE90A-944C-48D5-B917-0CB8C395F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23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3-22-442_com.google.android.gm">
            <a:extLst>
              <a:ext uri="{FF2B5EF4-FFF2-40B4-BE49-F238E27FC236}">
                <a16:creationId xmlns:a16="http://schemas.microsoft.com/office/drawing/2014/main" id="{0C3BF659-18A1-49D8-9730-18AB90013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73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3-51-594_com.google.android.gm">
            <a:extLst>
              <a:ext uri="{FF2B5EF4-FFF2-40B4-BE49-F238E27FC236}">
                <a16:creationId xmlns:a16="http://schemas.microsoft.com/office/drawing/2014/main" id="{2167B8B8-079C-435A-8202-EF6A4386B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4-04-399_com.google.android.gm">
            <a:extLst>
              <a:ext uri="{FF2B5EF4-FFF2-40B4-BE49-F238E27FC236}">
                <a16:creationId xmlns:a16="http://schemas.microsoft.com/office/drawing/2014/main" id="{795771BC-DC6B-4BF1-92E9-69C85BB66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7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4-10-984_com.google.android.gm">
            <a:extLst>
              <a:ext uri="{FF2B5EF4-FFF2-40B4-BE49-F238E27FC236}">
                <a16:creationId xmlns:a16="http://schemas.microsoft.com/office/drawing/2014/main" id="{F8EFBC1A-553E-4FC6-A90B-708979F6F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4-17-181_com.google.android.documentsui">
            <a:extLst>
              <a:ext uri="{FF2B5EF4-FFF2-40B4-BE49-F238E27FC236}">
                <a16:creationId xmlns:a16="http://schemas.microsoft.com/office/drawing/2014/main" id="{5A34EC3B-0ABF-48C9-863E-8E3842F2D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8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4-35-786_com.google.android.documentsui">
            <a:extLst>
              <a:ext uri="{FF2B5EF4-FFF2-40B4-BE49-F238E27FC236}">
                <a16:creationId xmlns:a16="http://schemas.microsoft.com/office/drawing/2014/main" id="{70E8631A-E50A-4238-8E8B-04E66E9F31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50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14-44-737_com.google.android.gm">
            <a:extLst>
              <a:ext uri="{FF2B5EF4-FFF2-40B4-BE49-F238E27FC236}">
                <a16:creationId xmlns:a16="http://schemas.microsoft.com/office/drawing/2014/main" id="{BB8E94C4-94B8-4A37-AE91-0ED09AC17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OBIEKTYW  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rozszerzona rzeczywistość na wyciągnięcie ręki</a:t>
            </a:r>
            <a:endParaRPr lang="pl-PL" sz="7200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F5B7F91-8C80-45C2-B80A-5BBC2BD4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774" y="1171574"/>
            <a:ext cx="23717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2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2-04-355_com.miui.home">
            <a:extLst>
              <a:ext uri="{FF2B5EF4-FFF2-40B4-BE49-F238E27FC236}">
                <a16:creationId xmlns:a16="http://schemas.microsoft.com/office/drawing/2014/main" id="{FB701432-91BB-4A61-8F62-506F1321E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1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6.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Youtube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7. Zdjęcia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8. Dysk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(dokumenty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arkusze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prezentacje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)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9. Google tłumacz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10. Google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keep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11. Google kalendarz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0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2-16-356_com.google.android.googlequicksearchbox">
            <a:extLst>
              <a:ext uri="{FF2B5EF4-FFF2-40B4-BE49-F238E27FC236}">
                <a16:creationId xmlns:a16="http://schemas.microsoft.com/office/drawing/2014/main" id="{E6A5A436-6FC0-4C0F-8361-237EC1DACB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9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2-35-012_com.google.android.googlequicksearchbox">
            <a:extLst>
              <a:ext uri="{FF2B5EF4-FFF2-40B4-BE49-F238E27FC236}">
                <a16:creationId xmlns:a16="http://schemas.microsoft.com/office/drawing/2014/main" id="{D41D5EEE-53AD-4F05-960C-BD45E943C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01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2-52-604_com.google.android.googlequicksearchbox">
            <a:extLst>
              <a:ext uri="{FF2B5EF4-FFF2-40B4-BE49-F238E27FC236}">
                <a16:creationId xmlns:a16="http://schemas.microsoft.com/office/drawing/2014/main" id="{F7F8D9CA-83C6-42B8-B9EC-AB4E6D4981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7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00-328_com.google.android.googlequicksearchbox">
            <a:extLst>
              <a:ext uri="{FF2B5EF4-FFF2-40B4-BE49-F238E27FC236}">
                <a16:creationId xmlns:a16="http://schemas.microsoft.com/office/drawing/2014/main" id="{72F8C92F-5051-4927-9E71-F28FB9B6A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1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23-553_com.google.android.googlequicksearchbox">
            <a:extLst>
              <a:ext uri="{FF2B5EF4-FFF2-40B4-BE49-F238E27FC236}">
                <a16:creationId xmlns:a16="http://schemas.microsoft.com/office/drawing/2014/main" id="{5F3ACD91-D3C3-4329-8423-04206683E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5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39-740_com.google.android.googlequicksearchbox">
            <a:extLst>
              <a:ext uri="{FF2B5EF4-FFF2-40B4-BE49-F238E27FC236}">
                <a16:creationId xmlns:a16="http://schemas.microsoft.com/office/drawing/2014/main" id="{D9D94894-5E7D-49C9-AEE0-268920844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8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49-074_com.google.android.googlequicksearchbox">
            <a:extLst>
              <a:ext uri="{FF2B5EF4-FFF2-40B4-BE49-F238E27FC236}">
                <a16:creationId xmlns:a16="http://schemas.microsoft.com/office/drawing/2014/main" id="{2D5BE26B-101D-4E34-B3DC-E01597DA87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4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53-564_com.google.android.googlequicksearchbox">
            <a:extLst>
              <a:ext uri="{FF2B5EF4-FFF2-40B4-BE49-F238E27FC236}">
                <a16:creationId xmlns:a16="http://schemas.microsoft.com/office/drawing/2014/main" id="{9BB22DAC-FAC8-4728-AA14-53D642FE6B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2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3-57-678_com.google.android.googlequicksearchbox">
            <a:extLst>
              <a:ext uri="{FF2B5EF4-FFF2-40B4-BE49-F238E27FC236}">
                <a16:creationId xmlns:a16="http://schemas.microsoft.com/office/drawing/2014/main" id="{C928C044-0C04-49D6-B522-83F12B096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9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YOUTUBE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świat twórców filmów bliżej niż myślisz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9B05D4-16D0-4C69-B965-66E631CD8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311" y="1676795"/>
            <a:ext cx="4114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3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ZANIM SMARTFON ZERKNIJ NA GOOGLE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7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5-33-830_com.google.android.youtube">
            <a:extLst>
              <a:ext uri="{FF2B5EF4-FFF2-40B4-BE49-F238E27FC236}">
                <a16:creationId xmlns:a16="http://schemas.microsoft.com/office/drawing/2014/main" id="{AB3930E8-5EB4-42E6-BCB4-B8C189EE7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71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5-43-086_com.google.android.youtube">
            <a:extLst>
              <a:ext uri="{FF2B5EF4-FFF2-40B4-BE49-F238E27FC236}">
                <a16:creationId xmlns:a16="http://schemas.microsoft.com/office/drawing/2014/main" id="{B6F5559A-95C5-4228-A53B-13D3919CF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9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6-02-126_com.google.android.youtube">
            <a:extLst>
              <a:ext uri="{FF2B5EF4-FFF2-40B4-BE49-F238E27FC236}">
                <a16:creationId xmlns:a16="http://schemas.microsoft.com/office/drawing/2014/main" id="{9BA27179-C051-4A36-9ACE-CE7163985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7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6-11-992_com.google.android.youtube">
            <a:extLst>
              <a:ext uri="{FF2B5EF4-FFF2-40B4-BE49-F238E27FC236}">
                <a16:creationId xmlns:a16="http://schemas.microsoft.com/office/drawing/2014/main" id="{7F188A9E-762F-4E42-9986-D02EE6EA56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0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6-15-539_com.google.android.youtube">
            <a:extLst>
              <a:ext uri="{FF2B5EF4-FFF2-40B4-BE49-F238E27FC236}">
                <a16:creationId xmlns:a16="http://schemas.microsoft.com/office/drawing/2014/main" id="{0B2AB8FD-57C9-4956-9F98-38AAF6797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2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ZDJĘCIA GOOGLE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nasze zdjęcia w chmurze online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4AB6533-B4C2-4194-AB49-58C80A627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163" y="1473231"/>
            <a:ext cx="2251696" cy="20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0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6-44-507_com.google.android.apps.photos">
            <a:extLst>
              <a:ext uri="{FF2B5EF4-FFF2-40B4-BE49-F238E27FC236}">
                <a16:creationId xmlns:a16="http://schemas.microsoft.com/office/drawing/2014/main" id="{2BD215DF-7C2F-4169-A4C0-3FCB37A9F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7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7-07-383_com.google.android.apps.photos">
            <a:extLst>
              <a:ext uri="{FF2B5EF4-FFF2-40B4-BE49-F238E27FC236}">
                <a16:creationId xmlns:a16="http://schemas.microsoft.com/office/drawing/2014/main" id="{A93F20DB-C93A-4376-8234-18E6D55CB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437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7-27-744_com.google.android.apps.photos">
            <a:extLst>
              <a:ext uri="{FF2B5EF4-FFF2-40B4-BE49-F238E27FC236}">
                <a16:creationId xmlns:a16="http://schemas.microsoft.com/office/drawing/2014/main" id="{DF187F6A-718D-4E43-AF14-A5AFBA880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9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7-35-802_com.google.android.apps.photos">
            <a:extLst>
              <a:ext uri="{FF2B5EF4-FFF2-40B4-BE49-F238E27FC236}">
                <a16:creationId xmlns:a16="http://schemas.microsoft.com/office/drawing/2014/main" id="{ED6A70B3-CFF2-42A3-83A1-532FB3B9F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0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ZANIM SMARTFON ZERKNIJ N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C4CA02-F5C0-4C37-9A1E-0ED7894B5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968875"/>
            <a:ext cx="6438506" cy="47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7-46-371_com.google.android.apps.photos">
            <a:extLst>
              <a:ext uri="{FF2B5EF4-FFF2-40B4-BE49-F238E27FC236}">
                <a16:creationId xmlns:a16="http://schemas.microsoft.com/office/drawing/2014/main" id="{8B8D2DDC-8F30-4767-824A-990771323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7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8-13-047_com.google.android.apps.photos">
            <a:extLst>
              <a:ext uri="{FF2B5EF4-FFF2-40B4-BE49-F238E27FC236}">
                <a16:creationId xmlns:a16="http://schemas.microsoft.com/office/drawing/2014/main" id="{117AD3D7-614D-4043-80B7-E4FF56717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029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8-22-293_com.google.android.apps.photos">
            <a:extLst>
              <a:ext uri="{FF2B5EF4-FFF2-40B4-BE49-F238E27FC236}">
                <a16:creationId xmlns:a16="http://schemas.microsoft.com/office/drawing/2014/main" id="{69D45D80-AD24-4DC2-8FA6-5A8DB3BBF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434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8-31-471_com.google.android.apps.photos">
            <a:extLst>
              <a:ext uri="{FF2B5EF4-FFF2-40B4-BE49-F238E27FC236}">
                <a16:creationId xmlns:a16="http://schemas.microsoft.com/office/drawing/2014/main" id="{14A149A8-4321-4527-98B2-21908CF0E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90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8-37-021_com.google.android.apps.photos">
            <a:extLst>
              <a:ext uri="{FF2B5EF4-FFF2-40B4-BE49-F238E27FC236}">
                <a16:creationId xmlns:a16="http://schemas.microsoft.com/office/drawing/2014/main" id="{2CF3B14E-1C7D-4840-8B44-820757D77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58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DYSK GOOGLE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łatwy dostęp do naszych plików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dokumenty      arkusze      prezentacje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46616E-DA0E-45B3-BF8F-21834D4E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224" y="1631669"/>
            <a:ext cx="2020921" cy="17215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3A5DA9-5110-4391-957B-73A6926E7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4733925"/>
            <a:ext cx="2747963" cy="10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79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9-08-040_com.google.android.apps.docs">
            <a:extLst>
              <a:ext uri="{FF2B5EF4-FFF2-40B4-BE49-F238E27FC236}">
                <a16:creationId xmlns:a16="http://schemas.microsoft.com/office/drawing/2014/main" id="{BB6FAB11-F5FD-42A5-BF71-1ADD90CCCA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2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9-14-224_com.google.android.apps.docs">
            <a:extLst>
              <a:ext uri="{FF2B5EF4-FFF2-40B4-BE49-F238E27FC236}">
                <a16:creationId xmlns:a16="http://schemas.microsoft.com/office/drawing/2014/main" id="{966368AA-CF3E-4228-98B8-4B4F1C261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85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9-22-316_com.google.android.permissioncontroller">
            <a:extLst>
              <a:ext uri="{FF2B5EF4-FFF2-40B4-BE49-F238E27FC236}">
                <a16:creationId xmlns:a16="http://schemas.microsoft.com/office/drawing/2014/main" id="{357DC953-8F71-40A8-9755-6CAB50C4E7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5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29-49-516_com.google.android.apps.docs">
            <a:extLst>
              <a:ext uri="{FF2B5EF4-FFF2-40B4-BE49-F238E27FC236}">
                <a16:creationId xmlns:a16="http://schemas.microsoft.com/office/drawing/2014/main" id="{2ED71D87-11AA-48BA-838C-58F5972F7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2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BB8A8C-16FE-456D-BDE2-7D881766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38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0-12-454_com.google.android.apps.docs">
            <a:extLst>
              <a:ext uri="{FF2B5EF4-FFF2-40B4-BE49-F238E27FC236}">
                <a16:creationId xmlns:a16="http://schemas.microsoft.com/office/drawing/2014/main" id="{6A911E43-4411-41E1-9EB3-2B1EE8E8C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735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0-26-694_com.google.android.apps.docs.editors.docs">
            <a:extLst>
              <a:ext uri="{FF2B5EF4-FFF2-40B4-BE49-F238E27FC236}">
                <a16:creationId xmlns:a16="http://schemas.microsoft.com/office/drawing/2014/main" id="{FAE6CD51-0DC8-4D93-823C-3C9DBEBA9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4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0-34-459_com.google.android.apps.docs.editors.sheets">
            <a:extLst>
              <a:ext uri="{FF2B5EF4-FFF2-40B4-BE49-F238E27FC236}">
                <a16:creationId xmlns:a16="http://schemas.microsoft.com/office/drawing/2014/main" id="{6E97A1E3-F935-429F-907F-072AC3CDD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18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TŁUMACZ GOOGLE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pomocnik nie tylko podróżników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7418F51-6C5D-418F-B213-CFF7F2B82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822" y="1621410"/>
            <a:ext cx="1575106" cy="17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49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1-33-238_com.google.android.apps.translate">
            <a:extLst>
              <a:ext uri="{FF2B5EF4-FFF2-40B4-BE49-F238E27FC236}">
                <a16:creationId xmlns:a16="http://schemas.microsoft.com/office/drawing/2014/main" id="{BF6F4604-D5A1-4975-BEB3-87912E4C2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42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1-45-631_com.google.android.apps.translate">
            <a:extLst>
              <a:ext uri="{FF2B5EF4-FFF2-40B4-BE49-F238E27FC236}">
                <a16:creationId xmlns:a16="http://schemas.microsoft.com/office/drawing/2014/main" id="{1FE0CAB1-1B00-47A3-91AA-241CA5D03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6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2-10-959_com.google.android.apps.translate">
            <a:extLst>
              <a:ext uri="{FF2B5EF4-FFF2-40B4-BE49-F238E27FC236}">
                <a16:creationId xmlns:a16="http://schemas.microsoft.com/office/drawing/2014/main" id="{9FFBABD4-8224-4DAA-9C37-1A3DA10485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00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2-42-235_com.google.android.apps.translate">
            <a:extLst>
              <a:ext uri="{FF2B5EF4-FFF2-40B4-BE49-F238E27FC236}">
                <a16:creationId xmlns:a16="http://schemas.microsoft.com/office/drawing/2014/main" id="{D7F0E703-D35B-48FD-993F-1230BD4D2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50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2-51-727_com.google.android.apps.translate">
            <a:extLst>
              <a:ext uri="{FF2B5EF4-FFF2-40B4-BE49-F238E27FC236}">
                <a16:creationId xmlns:a16="http://schemas.microsoft.com/office/drawing/2014/main" id="{CCADB7B7-E511-4F28-ADB7-504AFA6AD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5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KEEP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PROSTY I ROZBUDOWANY NOTATNIK DLA KAŻDEGO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0BE5742-6578-49A8-9833-192FFF07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883" y="1546681"/>
            <a:ext cx="2062113" cy="18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MAPY GOOGLE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nawigacja w telefonie i wiele innych możliwości</a:t>
            </a:r>
            <a:endParaRPr lang="pl-PL" sz="7200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AB64387-2235-4E4C-B20D-AC536485D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24" y="1155923"/>
            <a:ext cx="1953607" cy="22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305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3-32-158_com.google.android.keep">
            <a:extLst>
              <a:ext uri="{FF2B5EF4-FFF2-40B4-BE49-F238E27FC236}">
                <a16:creationId xmlns:a16="http://schemas.microsoft.com/office/drawing/2014/main" id="{95746CAE-A967-4FF5-B686-5FD951EA5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033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3-38-803_com.google.android.keep">
            <a:extLst>
              <a:ext uri="{FF2B5EF4-FFF2-40B4-BE49-F238E27FC236}">
                <a16:creationId xmlns:a16="http://schemas.microsoft.com/office/drawing/2014/main" id="{046DBF0A-6743-4037-986C-DD564EA934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85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3-48-154_com.google.android.keep">
            <a:extLst>
              <a:ext uri="{FF2B5EF4-FFF2-40B4-BE49-F238E27FC236}">
                <a16:creationId xmlns:a16="http://schemas.microsoft.com/office/drawing/2014/main" id="{4DD80E96-2A1E-4B41-8E1D-4C386B3DD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92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GOOGLE KALENDARZ</a:t>
            </a:r>
          </a:p>
          <a:p>
            <a:pPr marL="0" indent="0" algn="ctr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NIE ZAPOMNIJ O NICZYM WAŻNYM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1D04473-0377-4AA7-8B27-7BEE606C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567" y="1455026"/>
            <a:ext cx="1929647" cy="19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42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06-599_com.google.android.calendar">
            <a:extLst>
              <a:ext uri="{FF2B5EF4-FFF2-40B4-BE49-F238E27FC236}">
                <a16:creationId xmlns:a16="http://schemas.microsoft.com/office/drawing/2014/main" id="{0A246F27-793D-4526-B80B-75AAAD53B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1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13-849_com.google.android.calendar">
            <a:extLst>
              <a:ext uri="{FF2B5EF4-FFF2-40B4-BE49-F238E27FC236}">
                <a16:creationId xmlns:a16="http://schemas.microsoft.com/office/drawing/2014/main" id="{770E4252-FA16-4988-8FF9-3606CC1A3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53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18-529_com.google.android.calendar">
            <a:extLst>
              <a:ext uri="{FF2B5EF4-FFF2-40B4-BE49-F238E27FC236}">
                <a16:creationId xmlns:a16="http://schemas.microsoft.com/office/drawing/2014/main" id="{6CE42E1F-3BAB-41E2-92AD-7D04250B5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05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35-265_com.google.android.calendar">
            <a:extLst>
              <a:ext uri="{FF2B5EF4-FFF2-40B4-BE49-F238E27FC236}">
                <a16:creationId xmlns:a16="http://schemas.microsoft.com/office/drawing/2014/main" id="{B038E8F3-B41E-4A43-A600-008D42E49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76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45-708_com.google.android.calendar">
            <a:extLst>
              <a:ext uri="{FF2B5EF4-FFF2-40B4-BE49-F238E27FC236}">
                <a16:creationId xmlns:a16="http://schemas.microsoft.com/office/drawing/2014/main" id="{28A7C993-C41A-46FB-B7FD-70F8C08D43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93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1-30-16-39-50-352_com.google.android.calendar">
            <a:extLst>
              <a:ext uri="{FF2B5EF4-FFF2-40B4-BE49-F238E27FC236}">
                <a16:creationId xmlns:a16="http://schemas.microsoft.com/office/drawing/2014/main" id="{F39B59E7-BD1A-4BCD-92D8-E31901927E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98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215</Words>
  <Application>Microsoft Office PowerPoint</Application>
  <PresentationFormat>Panoramiczny</PresentationFormat>
  <Paragraphs>78</Paragraphs>
  <Slides>104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104</vt:i4>
      </vt:variant>
    </vt:vector>
  </HeadingPairs>
  <TitlesOfParts>
    <vt:vector size="109" baseType="lpstr">
      <vt:lpstr>Aharoni</vt:lpstr>
      <vt:lpstr>Arial</vt:lpstr>
      <vt:lpstr>Calibri</vt:lpstr>
      <vt:lpstr>Calibri Light</vt:lpstr>
      <vt:lpstr>Motyw pakietu Office</vt:lpstr>
      <vt:lpstr>SMARTFON  PAKIET GOOGLE  Prowadzenie: Łukasz Szczepańczyk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PYTAŃ  </vt:lpstr>
      <vt:lpstr>ANKIETA  </vt:lpstr>
      <vt:lpstr>DZIĘKUJEMY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FILMY ONLINE Prowadzenie: Łukasz Szczepańczyk START   9:00</dc:title>
  <dc:creator>Łukasz</dc:creator>
  <cp:lastModifiedBy>Sudykowski Paweł</cp:lastModifiedBy>
  <cp:revision>8</cp:revision>
  <dcterms:created xsi:type="dcterms:W3CDTF">2021-11-22T19:16:31Z</dcterms:created>
  <dcterms:modified xsi:type="dcterms:W3CDTF">2022-09-30T13:39:34Z</dcterms:modified>
</cp:coreProperties>
</file>